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Lst>
  <p:notesMasterIdLst>
    <p:notesMasterId r:id="rId19"/>
  </p:notesMasterIdLst>
  <p:sldIdLst>
    <p:sldId id="271" r:id="rId6"/>
    <p:sldId id="1863" r:id="rId7"/>
    <p:sldId id="1884" r:id="rId8"/>
    <p:sldId id="260" r:id="rId9"/>
    <p:sldId id="480" r:id="rId10"/>
    <p:sldId id="1885" r:id="rId11"/>
    <p:sldId id="1685" r:id="rId12"/>
    <p:sldId id="1886" r:id="rId13"/>
    <p:sldId id="628" r:id="rId14"/>
    <p:sldId id="4479" r:id="rId15"/>
    <p:sldId id="629" r:id="rId16"/>
    <p:sldId id="4480" r:id="rId17"/>
    <p:sldId id="159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015B52-3CC7-47DC-970C-D6FE445B3AAF}" v="1" dt="2019-10-10T21:45:30.6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90" d="100"/>
          <a:sy n="90" d="100"/>
        </p:scale>
        <p:origin x="1332"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stair Pugin" userId="588c0fdb-def7-4683-8649-989bbd9577f1" providerId="ADAL" clId="{7A015B52-3CC7-47DC-970C-D6FE445B3AAF}"/>
    <pc:docChg chg="custSel addSld modSld modMainMaster">
      <pc:chgData name="Alistair Pugin" userId="588c0fdb-def7-4683-8649-989bbd9577f1" providerId="ADAL" clId="{7A015B52-3CC7-47DC-970C-D6FE445B3AAF}" dt="2019-10-10T21:46:15.881" v="10" actId="478"/>
      <pc:docMkLst>
        <pc:docMk/>
      </pc:docMkLst>
      <pc:sldChg chg="delSp modSp add">
        <pc:chgData name="Alistair Pugin" userId="588c0fdb-def7-4683-8649-989bbd9577f1" providerId="ADAL" clId="{7A015B52-3CC7-47DC-970C-D6FE445B3AAF}" dt="2019-10-10T21:46:01.846" v="9" actId="478"/>
        <pc:sldMkLst>
          <pc:docMk/>
          <pc:sldMk cId="1354651671" sldId="1597"/>
        </pc:sldMkLst>
        <pc:spChg chg="mod">
          <ac:chgData name="Alistair Pugin" userId="588c0fdb-def7-4683-8649-989bbd9577f1" providerId="ADAL" clId="{7A015B52-3CC7-47DC-970C-D6FE445B3AAF}" dt="2019-10-10T21:45:38.953" v="8" actId="1076"/>
          <ac:spMkLst>
            <pc:docMk/>
            <pc:sldMk cId="1354651671" sldId="1597"/>
            <ac:spMk id="7" creationId="{BFBCC01C-B1B6-46DD-B337-CF072E3E3C98}"/>
          </ac:spMkLst>
        </pc:spChg>
        <pc:picChg chg="del">
          <ac:chgData name="Alistair Pugin" userId="588c0fdb-def7-4683-8649-989bbd9577f1" providerId="ADAL" clId="{7A015B52-3CC7-47DC-970C-D6FE445B3AAF}" dt="2019-10-10T21:46:01.846" v="9" actId="478"/>
          <ac:picMkLst>
            <pc:docMk/>
            <pc:sldMk cId="1354651671" sldId="1597"/>
            <ac:picMk id="4" creationId="{00000000-0000-0000-0000-000000000000}"/>
          </ac:picMkLst>
        </pc:picChg>
      </pc:sldChg>
      <pc:sldMasterChg chg="modSldLayout">
        <pc:chgData name="Alistair Pugin" userId="588c0fdb-def7-4683-8649-989bbd9577f1" providerId="ADAL" clId="{7A015B52-3CC7-47DC-970C-D6FE445B3AAF}" dt="2019-10-10T21:46:15.881" v="10" actId="478"/>
        <pc:sldMasterMkLst>
          <pc:docMk/>
          <pc:sldMasterMk cId="3925780184" sldId="2147483648"/>
        </pc:sldMasterMkLst>
        <pc:sldLayoutChg chg="delSp">
          <pc:chgData name="Alistair Pugin" userId="588c0fdb-def7-4683-8649-989bbd9577f1" providerId="ADAL" clId="{7A015B52-3CC7-47DC-970C-D6FE445B3AAF}" dt="2019-10-10T21:46:15.881" v="10" actId="478"/>
          <pc:sldLayoutMkLst>
            <pc:docMk/>
            <pc:sldMasterMk cId="3925780184" sldId="2147483648"/>
            <pc:sldLayoutMk cId="1919664854" sldId="2147483660"/>
          </pc:sldLayoutMkLst>
          <pc:picChg chg="del">
            <ac:chgData name="Alistair Pugin" userId="588c0fdb-def7-4683-8649-989bbd9577f1" providerId="ADAL" clId="{7A015B52-3CC7-47DC-970C-D6FE445B3AAF}" dt="2019-10-10T21:46:15.881" v="10" actId="478"/>
            <ac:picMkLst>
              <pc:docMk/>
              <pc:sldMasterMk cId="3925780184" sldId="2147483648"/>
              <pc:sldLayoutMk cId="1919664854" sldId="2147483660"/>
              <ac:picMk id="15" creationId="{00000000-0000-0000-0000-00000000000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2DC85B-7F3F-481D-92DD-2134ADB1BC7A}" type="datetimeFigureOut">
              <a:rPr lang="en-ZA" smtClean="0"/>
              <a:t>2019/10/10</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8903F1-7FFA-40D0-A13C-5E80531C5BD8}" type="slidenum">
              <a:rPr lang="en-ZA" smtClean="0"/>
              <a:t>‹#›</a:t>
            </a:fld>
            <a:endParaRPr lang="en-ZA"/>
          </a:p>
        </p:txBody>
      </p:sp>
    </p:spTree>
    <p:extLst>
      <p:ext uri="{BB962C8B-B14F-4D97-AF65-F5344CB8AC3E}">
        <p14:creationId xmlns:p14="http://schemas.microsoft.com/office/powerpoint/2010/main" val="2640552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governance/policy/overview"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overview#resource-group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docs.microsoft.com/en-us/azure/azure-resource-manager/template-deployment-overview" TargetMode="External"/><Relationship Id="rId4" Type="http://schemas.openxmlformats.org/officeDocument/2006/relationships/hyperlink" Target="https://docs.microsoft.com/en-us/azure/azure-resource-manager/resource-manager-supported-service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7409CC20-BB75-441A-8E4C-C89945F4B464}" type="datetime8">
              <a:rPr lang="en-US" smtClean="0"/>
              <a:t>10/10/2019 10:31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
        <p:nvSpPr>
          <p:cNvPr id="5" name="Footer Placeholder 4"/>
          <p:cNvSpPr>
            <a:spLocks noGrp="1"/>
          </p:cNvSpPr>
          <p:nvPr>
            <p:ph type="ftr" sz="quarter" idx="14"/>
          </p:nvPr>
        </p:nvSpPr>
        <p:spPr/>
        <p:txBody>
          <a:bodyPr/>
          <a:lstStyle/>
          <a:p>
            <a:pPr defTabSz="949165" eaLnBrk="0" hangingPunct="0"/>
            <a:r>
              <a:rPr lang="en-US" sz="400">
                <a:gradFill>
                  <a:gsLst>
                    <a:gs pos="0">
                      <a:prstClr val="black"/>
                    </a:gs>
                    <a:gs pos="100000">
                      <a:prstClr val="black"/>
                    </a:gs>
                  </a:gsLst>
                  <a:lin ang="5400000" scaled="0"/>
                </a:gradFill>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66227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u="none" strike="noStrike" kern="1200" dirty="0">
                <a:solidFill>
                  <a:schemeClr val="tx1"/>
                </a:solidFill>
                <a:effectLst/>
                <a:latin typeface="+mn-lt"/>
                <a:ea typeface="+mn-ea"/>
                <a:cs typeface="+mn-cs"/>
              </a:rPr>
              <a:t>You apply management settings at any of these levels of scope. The level you select determines how widely the setting is applied. Lower levels inherit settings from higher levels. For example, when you apply a </a:t>
            </a:r>
            <a:r>
              <a:rPr lang="en-ZA" sz="1200" b="0" i="0" u="sng" kern="1200" dirty="0">
                <a:solidFill>
                  <a:schemeClr val="tx1"/>
                </a:solidFill>
                <a:effectLst/>
                <a:latin typeface="+mn-lt"/>
                <a:ea typeface="+mn-ea"/>
                <a:cs typeface="+mn-cs"/>
                <a:hlinkClick r:id="rId3"/>
              </a:rPr>
              <a:t>policy</a:t>
            </a:r>
            <a:r>
              <a:rPr lang="en-ZA" sz="1200" b="0" i="0" u="none" strike="noStrike" kern="1200" dirty="0">
                <a:solidFill>
                  <a:schemeClr val="tx1"/>
                </a:solidFill>
                <a:effectLst/>
                <a:latin typeface="+mn-lt"/>
                <a:ea typeface="+mn-ea"/>
                <a:cs typeface="+mn-cs"/>
              </a:rPr>
              <a:t> to the subscription, the policy is applied to all resource groups and resources in your subscription. When you apply a policy on the resource group, that policy is applied the resource group and all its resources. However, another resource group doesn't have that policy assignment.</a:t>
            </a:r>
            <a:endParaRPr lang="en-US" dirty="0"/>
          </a:p>
        </p:txBody>
      </p:sp>
      <p:sp>
        <p:nvSpPr>
          <p:cNvPr id="4" name="Slide Number Placeholder 3"/>
          <p:cNvSpPr>
            <a:spLocks noGrp="1"/>
          </p:cNvSpPr>
          <p:nvPr>
            <p:ph type="sldNum" sz="quarter" idx="5"/>
          </p:nvPr>
        </p:nvSpPr>
        <p:spPr/>
        <p:txBody>
          <a:bodyPr/>
          <a:lstStyle/>
          <a:p>
            <a:fld id="{E7028B82-1198-C34E-AAD0-740BB3F7570C}" type="slidenum">
              <a:rPr lang="en-US" smtClean="0"/>
              <a:t>11</a:t>
            </a:fld>
            <a:endParaRPr lang="en-US"/>
          </a:p>
        </p:txBody>
      </p:sp>
    </p:spTree>
    <p:extLst>
      <p:ext uri="{BB962C8B-B14F-4D97-AF65-F5344CB8AC3E}">
        <p14:creationId xmlns:p14="http://schemas.microsoft.com/office/powerpoint/2010/main" val="2091503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389885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2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2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ea typeface="+mn-ea"/>
                <a:cs typeface="Segoe UI Light" panose="020B0502040204020203" pitchFamily="34" charset="0"/>
              </a:rPr>
              <a:pPr marL="0" marR="0" lvl="0" indent="0" algn="r" defTabSz="914323" rtl="0" eaLnBrk="1" fontAlgn="auto" latinLnBrk="0" hangingPunct="1">
                <a:lnSpc>
                  <a:spcPct val="100000"/>
                </a:lnSpc>
                <a:spcBef>
                  <a:spcPts val="0"/>
                </a:spcBef>
                <a:spcAft>
                  <a:spcPts val="0"/>
                </a:spcAft>
                <a:buClrTx/>
                <a:buSzTx/>
                <a:buFontTx/>
                <a:buNone/>
                <a:tabLst/>
                <a:defRPr/>
              </a:pPr>
              <a:t>10/10/2019 11:45 PM</a:t>
            </a:fld>
            <a:endPar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1432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ea typeface="+mn-ea"/>
                <a:cs typeface="Segoe UI Light" panose="020B0502040204020203" pitchFamily="34" charset="0"/>
              </a:rPr>
              <a:pPr marL="0" marR="0" lvl="0" indent="0" algn="r" defTabSz="91432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540086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Networking:</a:t>
            </a:r>
          </a:p>
          <a:p>
            <a:r>
              <a:rPr lang="en-US" dirty="0"/>
              <a:t>Separation of Internet facing end points (DMZ, Private Networks, Mgt Networks)</a:t>
            </a:r>
          </a:p>
          <a:p>
            <a:r>
              <a:rPr lang="en-US" dirty="0"/>
              <a:t>Security &amp; Management:</a:t>
            </a:r>
          </a:p>
          <a:p>
            <a:r>
              <a:rPr lang="en-US" dirty="0"/>
              <a:t>Governance, Policy, Compliance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10/10/2019 11:27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0617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Date Placeholder 2">
            <a:extLst>
              <a:ext uri="{FF2B5EF4-FFF2-40B4-BE49-F238E27FC236}">
                <a16:creationId xmlns:a16="http://schemas.microsoft.com/office/drawing/2014/main" id="{C7C19F77-53A8-4FB6-AC8D-EB465917D2AF}"/>
              </a:ext>
            </a:extLst>
          </p:cNvPr>
          <p:cNvSpPr>
            <a:spLocks noGrp="1"/>
          </p:cNvSpPr>
          <p:nvPr>
            <p:ph type="dt" idx="1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C84295-5BF3-4C0D-B900-059CC5DD0EBB}"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10/10/2019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Slide Image Placeholder 7">
            <a:extLst>
              <a:ext uri="{FF2B5EF4-FFF2-40B4-BE49-F238E27FC236}">
                <a16:creationId xmlns:a16="http://schemas.microsoft.com/office/drawing/2014/main" id="{7734A72D-49FF-42A5-863D-B6D217905E7D}"/>
              </a:ext>
            </a:extLst>
          </p:cNvPr>
          <p:cNvSpPr>
            <a:spLocks noGrp="1" noRot="1" noChangeAspect="1"/>
          </p:cNvSpPr>
          <p:nvPr>
            <p:ph type="sldImg"/>
          </p:nvPr>
        </p:nvSpPr>
        <p:spPr/>
      </p:sp>
      <p:sp>
        <p:nvSpPr>
          <p:cNvPr id="9" name="Notes Placeholder 8">
            <a:extLst>
              <a:ext uri="{FF2B5EF4-FFF2-40B4-BE49-F238E27FC236}">
                <a16:creationId xmlns:a16="http://schemas.microsoft.com/office/drawing/2014/main" id="{63C66B90-D656-4E49-9C08-763AD9938646}"/>
              </a:ext>
            </a:extLst>
          </p:cNvPr>
          <p:cNvSpPr>
            <a:spLocks noGrp="1"/>
          </p:cNvSpPr>
          <p:nvPr>
            <p:ph type="body" idx="1"/>
          </p:nvPr>
        </p:nvSpPr>
        <p:spPr>
          <a:xfrm>
            <a:off x="685800" y="4400550"/>
            <a:ext cx="5486400" cy="3600450"/>
          </a:xfrm>
          <a:prstGeom prst="rect">
            <a:avLst/>
          </a:prstGeom>
        </p:spPr>
        <p:txBody>
          <a:bodyPr/>
          <a:lstStyle/>
          <a:p>
            <a:endParaRPr lang="en-US"/>
          </a:p>
        </p:txBody>
      </p:sp>
      <p:sp>
        <p:nvSpPr>
          <p:cNvPr id="4" name="Header Placeholder 3">
            <a:extLst>
              <a:ext uri="{FF2B5EF4-FFF2-40B4-BE49-F238E27FC236}">
                <a16:creationId xmlns:a16="http://schemas.microsoft.com/office/drawing/2014/main" id="{380E7524-C736-4DF6-AE9E-280A6C63AA6D}"/>
              </a:ext>
            </a:extLst>
          </p:cNvPr>
          <p:cNvSpPr>
            <a:spLocks noGrp="1"/>
          </p:cNvSpPr>
          <p:nvPr>
            <p:ph type="hdr" sz="quarter" idx="16"/>
          </p:nvPr>
        </p:nvSpPr>
        <p:spPr>
          <a:xfrm>
            <a:off x="0" y="0"/>
            <a:ext cx="2971800" cy="458788"/>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[[HEADER]]</a:t>
            </a:r>
          </a:p>
        </p:txBody>
      </p:sp>
    </p:spTree>
    <p:extLst>
      <p:ext uri="{BB962C8B-B14F-4D97-AF65-F5344CB8AC3E}">
        <p14:creationId xmlns:p14="http://schemas.microsoft.com/office/powerpoint/2010/main" val="1958105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10/10/2019 10:33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1416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April 2018</a:t>
            </a:r>
          </a:p>
          <a:p>
            <a:endParaRPr lang="en-US" dirty="0"/>
          </a:p>
        </p:txBody>
      </p:sp>
      <p:sp>
        <p:nvSpPr>
          <p:cNvPr id="4" name="Date Placeholder 3"/>
          <p:cNvSpPr>
            <a:spLocks noGrp="1"/>
          </p:cNvSpPr>
          <p:nvPr>
            <p:ph type="dt" idx="10"/>
          </p:nvPr>
        </p:nvSpPr>
        <p:spPr/>
        <p:txBody>
          <a:bodyPr/>
          <a:lstStyle/>
          <a:p>
            <a:fld id="{38F5E24E-2E81-4DC4-BEC2-D54C2D0F6683}" type="datetime1">
              <a:rPr lang="en-US" smtClean="0"/>
              <a:t>10/10/2019</a:t>
            </a:fld>
            <a:endParaRPr lang="en-US"/>
          </a:p>
        </p:txBody>
      </p:sp>
    </p:spTree>
    <p:extLst>
      <p:ext uri="{BB962C8B-B14F-4D97-AF65-F5344CB8AC3E}">
        <p14:creationId xmlns:p14="http://schemas.microsoft.com/office/powerpoint/2010/main" val="619131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April 2018</a:t>
            </a:r>
          </a:p>
          <a:p>
            <a:endParaRPr lang="en-US" dirty="0"/>
          </a:p>
        </p:txBody>
      </p:sp>
      <p:sp>
        <p:nvSpPr>
          <p:cNvPr id="4" name="Date Placeholder 3"/>
          <p:cNvSpPr>
            <a:spLocks noGrp="1"/>
          </p:cNvSpPr>
          <p:nvPr>
            <p:ph type="dt" idx="10"/>
          </p:nvPr>
        </p:nvSpPr>
        <p:spPr/>
        <p:txBody>
          <a:bodyPr/>
          <a:lstStyle/>
          <a:p>
            <a:fld id="{38F5E24E-2E81-4DC4-BEC2-D54C2D0F6683}" type="datetime1">
              <a:rPr lang="en-US" smtClean="0"/>
              <a:t>10/10/2019</a:t>
            </a:fld>
            <a:endParaRPr lang="en-US"/>
          </a:p>
        </p:txBody>
      </p:sp>
    </p:spTree>
    <p:extLst>
      <p:ext uri="{BB962C8B-B14F-4D97-AF65-F5344CB8AC3E}">
        <p14:creationId xmlns:p14="http://schemas.microsoft.com/office/powerpoint/2010/main" val="4095911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April 2018</a:t>
            </a:r>
          </a:p>
          <a:p>
            <a:endParaRPr lang="en-US" dirty="0"/>
          </a:p>
        </p:txBody>
      </p:sp>
      <p:sp>
        <p:nvSpPr>
          <p:cNvPr id="4" name="Date Placeholder 3"/>
          <p:cNvSpPr>
            <a:spLocks noGrp="1"/>
          </p:cNvSpPr>
          <p:nvPr>
            <p:ph type="dt" idx="10"/>
          </p:nvPr>
        </p:nvSpPr>
        <p:spPr/>
        <p:txBody>
          <a:bodyPr/>
          <a:lstStyle/>
          <a:p>
            <a:fld id="{38F5E24E-2E81-4DC4-BEC2-D54C2D0F6683}" type="datetime1">
              <a:rPr lang="en-US" smtClean="0"/>
              <a:t>10/10/2019</a:t>
            </a:fld>
            <a:endParaRPr lang="en-US"/>
          </a:p>
        </p:txBody>
      </p:sp>
    </p:spTree>
    <p:extLst>
      <p:ext uri="{BB962C8B-B14F-4D97-AF65-F5344CB8AC3E}">
        <p14:creationId xmlns:p14="http://schemas.microsoft.com/office/powerpoint/2010/main" val="134052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ZA" b="1" dirty="0">
                <a:effectLst/>
              </a:rPr>
            </a:br>
            <a:r>
              <a:rPr lang="en-ZA" b="1" dirty="0">
                <a:effectLst/>
              </a:rPr>
              <a:t>resource</a:t>
            </a:r>
            <a:r>
              <a:rPr lang="en-ZA" dirty="0"/>
              <a:t> - A manageable item that is available through Azure. Virtual machines, storage accounts, web apps, databases, and virtual networks are examples of </a:t>
            </a:r>
            <a:r>
              <a:rPr lang="en-ZA" dirty="0" err="1"/>
              <a:t>resources.</a:t>
            </a:r>
            <a:r>
              <a:rPr lang="en-ZA" b="1" dirty="0" err="1">
                <a:effectLst/>
              </a:rPr>
              <a:t>resource</a:t>
            </a:r>
            <a:r>
              <a:rPr lang="en-ZA" b="1" dirty="0">
                <a:effectLst/>
              </a:rPr>
              <a:t> group</a:t>
            </a:r>
            <a:r>
              <a:rPr lang="en-ZA" dirty="0"/>
              <a:t> - A container that holds related resources for an Azure solution. The resource group includes those resources that you want to manage as a group. You decide which resources belong in a resource group based on what makes the most sense for your organization. See </a:t>
            </a:r>
            <a:r>
              <a:rPr lang="en-ZA" u="none" strike="noStrike" dirty="0">
                <a:effectLst/>
                <a:hlinkClick r:id="rId3"/>
              </a:rPr>
              <a:t>Resource </a:t>
            </a:r>
            <a:r>
              <a:rPr lang="en-ZA" u="none" strike="noStrike" dirty="0" err="1">
                <a:effectLst/>
                <a:hlinkClick r:id="rId3"/>
              </a:rPr>
              <a:t>groups</a:t>
            </a:r>
            <a:r>
              <a:rPr lang="en-ZA" dirty="0" err="1"/>
              <a:t>.</a:t>
            </a:r>
            <a:r>
              <a:rPr lang="en-ZA" b="1" dirty="0" err="1">
                <a:effectLst/>
              </a:rPr>
              <a:t>resource</a:t>
            </a:r>
            <a:r>
              <a:rPr lang="en-ZA" b="1" dirty="0">
                <a:effectLst/>
              </a:rPr>
              <a:t> provider</a:t>
            </a:r>
            <a:r>
              <a:rPr lang="en-ZA" dirty="0"/>
              <a:t> - A service that supplies Azure resources. For example, a common resource provider is </a:t>
            </a:r>
            <a:r>
              <a:rPr lang="en-ZA" dirty="0" err="1"/>
              <a:t>Microsoft.Compute</a:t>
            </a:r>
            <a:r>
              <a:rPr lang="en-ZA" dirty="0"/>
              <a:t>, which supplies the virtual machine resource. </a:t>
            </a:r>
            <a:r>
              <a:rPr lang="en-ZA" dirty="0" err="1"/>
              <a:t>Microsoft.Storage</a:t>
            </a:r>
            <a:r>
              <a:rPr lang="en-ZA" dirty="0"/>
              <a:t> is another common resource provider. See </a:t>
            </a:r>
            <a:r>
              <a:rPr lang="en-ZA" u="none" strike="noStrike" dirty="0">
                <a:effectLst/>
                <a:hlinkClick r:id="rId4"/>
              </a:rPr>
              <a:t>Resource providers and </a:t>
            </a:r>
            <a:r>
              <a:rPr lang="en-ZA" u="none" strike="noStrike" dirty="0" err="1">
                <a:effectLst/>
                <a:hlinkClick r:id="rId4"/>
              </a:rPr>
              <a:t>types</a:t>
            </a:r>
            <a:r>
              <a:rPr lang="en-ZA" dirty="0" err="1"/>
              <a:t>.</a:t>
            </a:r>
            <a:r>
              <a:rPr lang="en-ZA" b="1" dirty="0" err="1">
                <a:effectLst/>
              </a:rPr>
              <a:t>Resource</a:t>
            </a:r>
            <a:r>
              <a:rPr lang="en-ZA" b="1" dirty="0">
                <a:effectLst/>
              </a:rPr>
              <a:t> Manager template</a:t>
            </a:r>
            <a:r>
              <a:rPr lang="en-ZA" dirty="0"/>
              <a:t> - A JavaScript Object Notation (JSON) file that defines one or more resources to deploy to a resource group or subscription. The template can be used to deploy the resources consistently and repeatedly. See </a:t>
            </a:r>
            <a:r>
              <a:rPr lang="en-ZA" u="none" strike="noStrike" dirty="0">
                <a:effectLst/>
                <a:hlinkClick r:id="rId5"/>
              </a:rPr>
              <a:t>Template deployment </a:t>
            </a:r>
            <a:r>
              <a:rPr lang="en-ZA" u="none" strike="noStrike" dirty="0" err="1">
                <a:effectLst/>
                <a:hlinkClick r:id="rId5"/>
              </a:rPr>
              <a:t>overview</a:t>
            </a:r>
            <a:r>
              <a:rPr lang="en-ZA" dirty="0" err="1"/>
              <a:t>.</a:t>
            </a:r>
            <a:r>
              <a:rPr lang="en-ZA" b="1" dirty="0" err="1">
                <a:effectLst/>
              </a:rPr>
              <a:t>declarative</a:t>
            </a:r>
            <a:r>
              <a:rPr lang="en-ZA" b="1" dirty="0">
                <a:effectLst/>
              </a:rPr>
              <a:t> syntax</a:t>
            </a:r>
            <a:r>
              <a:rPr lang="en-ZA" dirty="0"/>
              <a:t> - Syntax that lets you state "Here is what I intend to create" without having to write the sequence of programming commands to create it. The Resource Manager template is an example of declarative syntax. In the file, you define the properties for the infrastructure to deploy to Azure. See </a:t>
            </a:r>
            <a:r>
              <a:rPr lang="en-ZA" u="none" strike="noStrike" dirty="0">
                <a:effectLst/>
                <a:hlinkClick r:id="rId5"/>
              </a:rPr>
              <a:t>Template deployment overview</a:t>
            </a:r>
            <a:r>
              <a:rPr lang="en-ZA" dirty="0"/>
              <a:t>.</a:t>
            </a:r>
            <a:endParaRPr lang="en-US" dirty="0"/>
          </a:p>
        </p:txBody>
      </p:sp>
      <p:sp>
        <p:nvSpPr>
          <p:cNvPr id="4" name="Slide Number Placeholder 3"/>
          <p:cNvSpPr>
            <a:spLocks noGrp="1"/>
          </p:cNvSpPr>
          <p:nvPr>
            <p:ph type="sldNum" sz="quarter" idx="5"/>
          </p:nvPr>
        </p:nvSpPr>
        <p:spPr/>
        <p:txBody>
          <a:bodyPr/>
          <a:lstStyle/>
          <a:p>
            <a:fld id="{E7028B82-1198-C34E-AAD0-740BB3F7570C}" type="slidenum">
              <a:rPr lang="en-US" smtClean="0"/>
              <a:t>9</a:t>
            </a:fld>
            <a:endParaRPr lang="en-US"/>
          </a:p>
        </p:txBody>
      </p:sp>
    </p:spTree>
    <p:extLst>
      <p:ext uri="{BB962C8B-B14F-4D97-AF65-F5344CB8AC3E}">
        <p14:creationId xmlns:p14="http://schemas.microsoft.com/office/powerpoint/2010/main" val="28021087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421750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 Id="rId5" Type="http://schemas.openxmlformats.org/officeDocument/2006/relationships/image" Target="../media/image6.png"/><Relationship Id="rId4" Type="http://schemas.openxmlformats.org/officeDocument/2006/relationships/image" Target="../media/image5.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2C7BC-B0F6-4BD6-BB1E-D5753BD4EB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A366C191-70F0-48CA-AAE4-E76EAD5CDD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420AD591-396F-4A32-9F6B-CE7028BE6AC4}"/>
              </a:ext>
            </a:extLst>
          </p:cNvPr>
          <p:cNvSpPr>
            <a:spLocks noGrp="1"/>
          </p:cNvSpPr>
          <p:nvPr>
            <p:ph type="dt" sz="half" idx="10"/>
          </p:nvPr>
        </p:nvSpPr>
        <p:spPr/>
        <p:txBody>
          <a:bodyPr/>
          <a:lstStyle/>
          <a:p>
            <a:fld id="{A7BB8F5B-A547-4985-9820-B4DEF419B330}" type="datetimeFigureOut">
              <a:rPr lang="en-ZA" smtClean="0"/>
              <a:t>2019/10/10</a:t>
            </a:fld>
            <a:endParaRPr lang="en-ZA"/>
          </a:p>
        </p:txBody>
      </p:sp>
      <p:sp>
        <p:nvSpPr>
          <p:cNvPr id="5" name="Footer Placeholder 4">
            <a:extLst>
              <a:ext uri="{FF2B5EF4-FFF2-40B4-BE49-F238E27FC236}">
                <a16:creationId xmlns:a16="http://schemas.microsoft.com/office/drawing/2014/main" id="{4390645F-555A-4F06-989B-F7EC7CB85C0B}"/>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63F5193C-882A-47F7-B51E-EB3F3926CDC0}"/>
              </a:ext>
            </a:extLst>
          </p:cNvPr>
          <p:cNvSpPr>
            <a:spLocks noGrp="1"/>
          </p:cNvSpPr>
          <p:nvPr>
            <p:ph type="sldNum" sz="quarter" idx="12"/>
          </p:nvPr>
        </p:nvSpPr>
        <p:spPr/>
        <p:txBody>
          <a:bodyPr/>
          <a:lstStyle/>
          <a:p>
            <a:fld id="{98B21E65-870D-4078-AF45-8AB38D6A7C2B}" type="slidenum">
              <a:rPr lang="en-ZA" smtClean="0"/>
              <a:t>‹#›</a:t>
            </a:fld>
            <a:endParaRPr lang="en-ZA"/>
          </a:p>
        </p:txBody>
      </p:sp>
    </p:spTree>
    <p:extLst>
      <p:ext uri="{BB962C8B-B14F-4D97-AF65-F5344CB8AC3E}">
        <p14:creationId xmlns:p14="http://schemas.microsoft.com/office/powerpoint/2010/main" val="696825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39ABA-751D-4C8D-9B25-90B31371B794}"/>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A1505666-B13F-4E8B-9C54-73A7D37ACB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00FE8A69-8E20-4E85-BAB0-63DF7B3628D8}"/>
              </a:ext>
            </a:extLst>
          </p:cNvPr>
          <p:cNvSpPr>
            <a:spLocks noGrp="1"/>
          </p:cNvSpPr>
          <p:nvPr>
            <p:ph type="dt" sz="half" idx="10"/>
          </p:nvPr>
        </p:nvSpPr>
        <p:spPr/>
        <p:txBody>
          <a:bodyPr/>
          <a:lstStyle/>
          <a:p>
            <a:fld id="{A7BB8F5B-A547-4985-9820-B4DEF419B330}" type="datetimeFigureOut">
              <a:rPr lang="en-ZA" smtClean="0"/>
              <a:t>2019/10/10</a:t>
            </a:fld>
            <a:endParaRPr lang="en-ZA"/>
          </a:p>
        </p:txBody>
      </p:sp>
      <p:sp>
        <p:nvSpPr>
          <p:cNvPr id="5" name="Footer Placeholder 4">
            <a:extLst>
              <a:ext uri="{FF2B5EF4-FFF2-40B4-BE49-F238E27FC236}">
                <a16:creationId xmlns:a16="http://schemas.microsoft.com/office/drawing/2014/main" id="{A6E9223B-1258-4E16-B6B0-7FF1F3A07FAF}"/>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258B2BB8-F7D7-40ED-9E7D-ED97E8978340}"/>
              </a:ext>
            </a:extLst>
          </p:cNvPr>
          <p:cNvSpPr>
            <a:spLocks noGrp="1"/>
          </p:cNvSpPr>
          <p:nvPr>
            <p:ph type="sldNum" sz="quarter" idx="12"/>
          </p:nvPr>
        </p:nvSpPr>
        <p:spPr/>
        <p:txBody>
          <a:bodyPr/>
          <a:lstStyle/>
          <a:p>
            <a:fld id="{98B21E65-870D-4078-AF45-8AB38D6A7C2B}" type="slidenum">
              <a:rPr lang="en-ZA" smtClean="0"/>
              <a:t>‹#›</a:t>
            </a:fld>
            <a:endParaRPr lang="en-ZA"/>
          </a:p>
        </p:txBody>
      </p:sp>
    </p:spTree>
    <p:extLst>
      <p:ext uri="{BB962C8B-B14F-4D97-AF65-F5344CB8AC3E}">
        <p14:creationId xmlns:p14="http://schemas.microsoft.com/office/powerpoint/2010/main" val="1373744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465C3A-C225-464F-9698-5DDC83654FF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B8940341-79BF-47D4-AB5B-545CD2B949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6F9C5C52-BEFF-4711-8AAE-9BC86AA9A111}"/>
              </a:ext>
            </a:extLst>
          </p:cNvPr>
          <p:cNvSpPr>
            <a:spLocks noGrp="1"/>
          </p:cNvSpPr>
          <p:nvPr>
            <p:ph type="dt" sz="half" idx="10"/>
          </p:nvPr>
        </p:nvSpPr>
        <p:spPr/>
        <p:txBody>
          <a:bodyPr/>
          <a:lstStyle/>
          <a:p>
            <a:fld id="{A7BB8F5B-A547-4985-9820-B4DEF419B330}" type="datetimeFigureOut">
              <a:rPr lang="en-ZA" smtClean="0"/>
              <a:t>2019/10/10</a:t>
            </a:fld>
            <a:endParaRPr lang="en-ZA"/>
          </a:p>
        </p:txBody>
      </p:sp>
      <p:sp>
        <p:nvSpPr>
          <p:cNvPr id="5" name="Footer Placeholder 4">
            <a:extLst>
              <a:ext uri="{FF2B5EF4-FFF2-40B4-BE49-F238E27FC236}">
                <a16:creationId xmlns:a16="http://schemas.microsoft.com/office/drawing/2014/main" id="{6F907D93-1D59-4B07-ACDB-A94D048718D2}"/>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78112DAB-BC59-4162-B156-BB1DBE4399AC}"/>
              </a:ext>
            </a:extLst>
          </p:cNvPr>
          <p:cNvSpPr>
            <a:spLocks noGrp="1"/>
          </p:cNvSpPr>
          <p:nvPr>
            <p:ph type="sldNum" sz="quarter" idx="12"/>
          </p:nvPr>
        </p:nvSpPr>
        <p:spPr/>
        <p:txBody>
          <a:bodyPr/>
          <a:lstStyle/>
          <a:p>
            <a:fld id="{98B21E65-870D-4078-AF45-8AB38D6A7C2B}" type="slidenum">
              <a:rPr lang="en-ZA" smtClean="0"/>
              <a:t>‹#›</a:t>
            </a:fld>
            <a:endParaRPr lang="en-ZA"/>
          </a:p>
        </p:txBody>
      </p:sp>
    </p:spTree>
    <p:extLst>
      <p:ext uri="{BB962C8B-B14F-4D97-AF65-F5344CB8AC3E}">
        <p14:creationId xmlns:p14="http://schemas.microsoft.com/office/powerpoint/2010/main" val="2157805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5" t="11255" r="14683" b="16717"/>
          <a:stretch/>
        </p:blipFill>
        <p:spPr>
          <a:xfrm>
            <a:off x="-1" y="0"/>
            <a:ext cx="12190269" cy="6857999"/>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196648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26595784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149399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4060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46756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03438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57089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20177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978C0-3540-40B7-982E-2A7B1026D4C8}"/>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EE713434-608C-44D9-8581-48D371E496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355619AE-97B7-4687-AF04-779FB119E66D}"/>
              </a:ext>
            </a:extLst>
          </p:cNvPr>
          <p:cNvSpPr>
            <a:spLocks noGrp="1"/>
          </p:cNvSpPr>
          <p:nvPr>
            <p:ph type="dt" sz="half" idx="10"/>
          </p:nvPr>
        </p:nvSpPr>
        <p:spPr/>
        <p:txBody>
          <a:bodyPr/>
          <a:lstStyle/>
          <a:p>
            <a:fld id="{A7BB8F5B-A547-4985-9820-B4DEF419B330}" type="datetimeFigureOut">
              <a:rPr lang="en-ZA" smtClean="0"/>
              <a:t>2019/10/10</a:t>
            </a:fld>
            <a:endParaRPr lang="en-ZA"/>
          </a:p>
        </p:txBody>
      </p:sp>
      <p:sp>
        <p:nvSpPr>
          <p:cNvPr id="5" name="Footer Placeholder 4">
            <a:extLst>
              <a:ext uri="{FF2B5EF4-FFF2-40B4-BE49-F238E27FC236}">
                <a16:creationId xmlns:a16="http://schemas.microsoft.com/office/drawing/2014/main" id="{0E0F7641-710F-4247-A9AB-FCF395801406}"/>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DF8857E8-4AD3-4001-BFE5-BFAFA33591AB}"/>
              </a:ext>
            </a:extLst>
          </p:cNvPr>
          <p:cNvSpPr>
            <a:spLocks noGrp="1"/>
          </p:cNvSpPr>
          <p:nvPr>
            <p:ph type="sldNum" sz="quarter" idx="12"/>
          </p:nvPr>
        </p:nvSpPr>
        <p:spPr/>
        <p:txBody>
          <a:bodyPr/>
          <a:lstStyle/>
          <a:p>
            <a:fld id="{98B21E65-870D-4078-AF45-8AB38D6A7C2B}" type="slidenum">
              <a:rPr lang="en-ZA" smtClean="0"/>
              <a:t>‹#›</a:t>
            </a:fld>
            <a:endParaRPr lang="en-ZA"/>
          </a:p>
        </p:txBody>
      </p:sp>
    </p:spTree>
    <p:extLst>
      <p:ext uri="{BB962C8B-B14F-4D97-AF65-F5344CB8AC3E}">
        <p14:creationId xmlns:p14="http://schemas.microsoft.com/office/powerpoint/2010/main" val="3166131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945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42250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423837761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5847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4584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793095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2387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79384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5509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567121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8E210-F40B-4D3A-B9A4-18DD220840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F5821B48-5882-4F4F-B4A2-0D56E9C76E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82BE5E-E0AC-49DC-AB0A-DD08D8790C11}"/>
              </a:ext>
            </a:extLst>
          </p:cNvPr>
          <p:cNvSpPr>
            <a:spLocks noGrp="1"/>
          </p:cNvSpPr>
          <p:nvPr>
            <p:ph type="dt" sz="half" idx="10"/>
          </p:nvPr>
        </p:nvSpPr>
        <p:spPr/>
        <p:txBody>
          <a:bodyPr/>
          <a:lstStyle/>
          <a:p>
            <a:fld id="{A7BB8F5B-A547-4985-9820-B4DEF419B330}" type="datetimeFigureOut">
              <a:rPr lang="en-ZA" smtClean="0"/>
              <a:t>2019/10/10</a:t>
            </a:fld>
            <a:endParaRPr lang="en-ZA"/>
          </a:p>
        </p:txBody>
      </p:sp>
      <p:sp>
        <p:nvSpPr>
          <p:cNvPr id="5" name="Footer Placeholder 4">
            <a:extLst>
              <a:ext uri="{FF2B5EF4-FFF2-40B4-BE49-F238E27FC236}">
                <a16:creationId xmlns:a16="http://schemas.microsoft.com/office/drawing/2014/main" id="{CEB726D6-96CD-497F-BDA0-0EDF8EE2871B}"/>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D12072CC-85DE-49BD-87D6-615B8A8F0DEB}"/>
              </a:ext>
            </a:extLst>
          </p:cNvPr>
          <p:cNvSpPr>
            <a:spLocks noGrp="1"/>
          </p:cNvSpPr>
          <p:nvPr>
            <p:ph type="sldNum" sz="quarter" idx="12"/>
          </p:nvPr>
        </p:nvSpPr>
        <p:spPr/>
        <p:txBody>
          <a:bodyPr/>
          <a:lstStyle/>
          <a:p>
            <a:fld id="{98B21E65-870D-4078-AF45-8AB38D6A7C2B}" type="slidenum">
              <a:rPr lang="en-ZA" smtClean="0"/>
              <a:t>‹#›</a:t>
            </a:fld>
            <a:endParaRPr lang="en-ZA"/>
          </a:p>
        </p:txBody>
      </p:sp>
    </p:spTree>
    <p:extLst>
      <p:ext uri="{BB962C8B-B14F-4D97-AF65-F5344CB8AC3E}">
        <p14:creationId xmlns:p14="http://schemas.microsoft.com/office/powerpoint/2010/main" val="16430481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68169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5519776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5" t="11255" r="14683" b="16717"/>
          <a:stretch/>
        </p:blipFill>
        <p:spPr>
          <a:xfrm>
            <a:off x="-1" y="0"/>
            <a:ext cx="12190269" cy="6857999"/>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298421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0" y="2"/>
            <a:ext cx="12190264" cy="6857996"/>
          </a:xfrm>
          <a:prstGeom prst="rect">
            <a:avLst/>
          </a:prstGeom>
        </p:spPr>
      </p:pic>
      <p:sp>
        <p:nvSpPr>
          <p:cNvPr id="2" name="Rectangle 1"/>
          <p:cNvSpPr/>
          <p:nvPr/>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wrap="square"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5882920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1"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823496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838200" y="2183198"/>
            <a:ext cx="10515600" cy="38402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8478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58806-35CC-42CD-A4D8-4D565DA57C76}"/>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F43563C8-4321-497C-8E5E-E0ACD4B34F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5507162E-EC7E-4D80-AA8C-3C97E5AD74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2665320A-531F-4C94-819E-345B96D2980F}"/>
              </a:ext>
            </a:extLst>
          </p:cNvPr>
          <p:cNvSpPr>
            <a:spLocks noGrp="1"/>
          </p:cNvSpPr>
          <p:nvPr>
            <p:ph type="dt" sz="half" idx="10"/>
          </p:nvPr>
        </p:nvSpPr>
        <p:spPr/>
        <p:txBody>
          <a:bodyPr/>
          <a:lstStyle/>
          <a:p>
            <a:fld id="{A7BB8F5B-A547-4985-9820-B4DEF419B330}" type="datetimeFigureOut">
              <a:rPr lang="en-ZA" smtClean="0"/>
              <a:t>2019/10/10</a:t>
            </a:fld>
            <a:endParaRPr lang="en-ZA"/>
          </a:p>
        </p:txBody>
      </p:sp>
      <p:sp>
        <p:nvSpPr>
          <p:cNvPr id="6" name="Footer Placeholder 5">
            <a:extLst>
              <a:ext uri="{FF2B5EF4-FFF2-40B4-BE49-F238E27FC236}">
                <a16:creationId xmlns:a16="http://schemas.microsoft.com/office/drawing/2014/main" id="{8F960BA0-336D-4B13-AF88-151392AE07B9}"/>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66BF4127-ABC1-4EC5-BC18-0F628DD4BD3E}"/>
              </a:ext>
            </a:extLst>
          </p:cNvPr>
          <p:cNvSpPr>
            <a:spLocks noGrp="1"/>
          </p:cNvSpPr>
          <p:nvPr>
            <p:ph type="sldNum" sz="quarter" idx="12"/>
          </p:nvPr>
        </p:nvSpPr>
        <p:spPr/>
        <p:txBody>
          <a:bodyPr/>
          <a:lstStyle/>
          <a:p>
            <a:fld id="{98B21E65-870D-4078-AF45-8AB38D6A7C2B}" type="slidenum">
              <a:rPr lang="en-ZA" smtClean="0"/>
              <a:t>‹#›</a:t>
            </a:fld>
            <a:endParaRPr lang="en-ZA"/>
          </a:p>
        </p:txBody>
      </p:sp>
    </p:spTree>
    <p:extLst>
      <p:ext uri="{BB962C8B-B14F-4D97-AF65-F5344CB8AC3E}">
        <p14:creationId xmlns:p14="http://schemas.microsoft.com/office/powerpoint/2010/main" val="2413276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0986D-9066-4068-A644-E317894EEB60}"/>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673BF397-C336-47F9-83D4-AD631CF686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39B1A3-0029-4521-90A2-47F3CC281F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F870CC9F-8253-45D7-9F7A-89CEF5CD6F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05FAD8-84F2-4DAF-B5B8-D8009C9D74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473D52BE-88BE-4E4A-9641-C09D8B59FAE8}"/>
              </a:ext>
            </a:extLst>
          </p:cNvPr>
          <p:cNvSpPr>
            <a:spLocks noGrp="1"/>
          </p:cNvSpPr>
          <p:nvPr>
            <p:ph type="dt" sz="half" idx="10"/>
          </p:nvPr>
        </p:nvSpPr>
        <p:spPr/>
        <p:txBody>
          <a:bodyPr/>
          <a:lstStyle/>
          <a:p>
            <a:fld id="{A7BB8F5B-A547-4985-9820-B4DEF419B330}" type="datetimeFigureOut">
              <a:rPr lang="en-ZA" smtClean="0"/>
              <a:t>2019/10/10</a:t>
            </a:fld>
            <a:endParaRPr lang="en-ZA"/>
          </a:p>
        </p:txBody>
      </p:sp>
      <p:sp>
        <p:nvSpPr>
          <p:cNvPr id="8" name="Footer Placeholder 7">
            <a:extLst>
              <a:ext uri="{FF2B5EF4-FFF2-40B4-BE49-F238E27FC236}">
                <a16:creationId xmlns:a16="http://schemas.microsoft.com/office/drawing/2014/main" id="{1250F2C5-96A1-4834-B5ED-1CA9644C8A60}"/>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856C1EBA-3282-415E-81D0-CCDDE26B7DE8}"/>
              </a:ext>
            </a:extLst>
          </p:cNvPr>
          <p:cNvSpPr>
            <a:spLocks noGrp="1"/>
          </p:cNvSpPr>
          <p:nvPr>
            <p:ph type="sldNum" sz="quarter" idx="12"/>
          </p:nvPr>
        </p:nvSpPr>
        <p:spPr/>
        <p:txBody>
          <a:bodyPr/>
          <a:lstStyle/>
          <a:p>
            <a:fld id="{98B21E65-870D-4078-AF45-8AB38D6A7C2B}" type="slidenum">
              <a:rPr lang="en-ZA" smtClean="0"/>
              <a:t>‹#›</a:t>
            </a:fld>
            <a:endParaRPr lang="en-ZA"/>
          </a:p>
        </p:txBody>
      </p:sp>
    </p:spTree>
    <p:extLst>
      <p:ext uri="{BB962C8B-B14F-4D97-AF65-F5344CB8AC3E}">
        <p14:creationId xmlns:p14="http://schemas.microsoft.com/office/powerpoint/2010/main" val="1638427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04A67-4FD8-4425-AF80-64AB423B667D}"/>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28ABA66C-A2B8-4D6C-851F-5A3E3AC6655D}"/>
              </a:ext>
            </a:extLst>
          </p:cNvPr>
          <p:cNvSpPr>
            <a:spLocks noGrp="1"/>
          </p:cNvSpPr>
          <p:nvPr>
            <p:ph type="dt" sz="half" idx="10"/>
          </p:nvPr>
        </p:nvSpPr>
        <p:spPr/>
        <p:txBody>
          <a:bodyPr/>
          <a:lstStyle/>
          <a:p>
            <a:fld id="{A7BB8F5B-A547-4985-9820-B4DEF419B330}" type="datetimeFigureOut">
              <a:rPr lang="en-ZA" smtClean="0"/>
              <a:t>2019/10/10</a:t>
            </a:fld>
            <a:endParaRPr lang="en-ZA"/>
          </a:p>
        </p:txBody>
      </p:sp>
      <p:sp>
        <p:nvSpPr>
          <p:cNvPr id="4" name="Footer Placeholder 3">
            <a:extLst>
              <a:ext uri="{FF2B5EF4-FFF2-40B4-BE49-F238E27FC236}">
                <a16:creationId xmlns:a16="http://schemas.microsoft.com/office/drawing/2014/main" id="{7E6A5403-4B4A-4CF1-82CC-8591E8C5FA1F}"/>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3E5C635E-7E9E-4F03-B42C-73D9885EF462}"/>
              </a:ext>
            </a:extLst>
          </p:cNvPr>
          <p:cNvSpPr>
            <a:spLocks noGrp="1"/>
          </p:cNvSpPr>
          <p:nvPr>
            <p:ph type="sldNum" sz="quarter" idx="12"/>
          </p:nvPr>
        </p:nvSpPr>
        <p:spPr/>
        <p:txBody>
          <a:bodyPr/>
          <a:lstStyle/>
          <a:p>
            <a:fld id="{98B21E65-870D-4078-AF45-8AB38D6A7C2B}" type="slidenum">
              <a:rPr lang="en-ZA" smtClean="0"/>
              <a:t>‹#›</a:t>
            </a:fld>
            <a:endParaRPr lang="en-ZA"/>
          </a:p>
        </p:txBody>
      </p:sp>
    </p:spTree>
    <p:extLst>
      <p:ext uri="{BB962C8B-B14F-4D97-AF65-F5344CB8AC3E}">
        <p14:creationId xmlns:p14="http://schemas.microsoft.com/office/powerpoint/2010/main" val="624195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A0E14A-91AD-4501-9CAB-828CF58D64B7}"/>
              </a:ext>
            </a:extLst>
          </p:cNvPr>
          <p:cNvSpPr>
            <a:spLocks noGrp="1"/>
          </p:cNvSpPr>
          <p:nvPr>
            <p:ph type="dt" sz="half" idx="10"/>
          </p:nvPr>
        </p:nvSpPr>
        <p:spPr/>
        <p:txBody>
          <a:bodyPr/>
          <a:lstStyle/>
          <a:p>
            <a:fld id="{A7BB8F5B-A547-4985-9820-B4DEF419B330}" type="datetimeFigureOut">
              <a:rPr lang="en-ZA" smtClean="0"/>
              <a:t>2019/10/10</a:t>
            </a:fld>
            <a:endParaRPr lang="en-ZA"/>
          </a:p>
        </p:txBody>
      </p:sp>
      <p:sp>
        <p:nvSpPr>
          <p:cNvPr id="3" name="Footer Placeholder 2">
            <a:extLst>
              <a:ext uri="{FF2B5EF4-FFF2-40B4-BE49-F238E27FC236}">
                <a16:creationId xmlns:a16="http://schemas.microsoft.com/office/drawing/2014/main" id="{D3636CB9-D3EB-4FEB-9924-9EB45F27BEE4}"/>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EDA604E7-C45A-46E4-B8AD-CED7F3E31A00}"/>
              </a:ext>
            </a:extLst>
          </p:cNvPr>
          <p:cNvSpPr>
            <a:spLocks noGrp="1"/>
          </p:cNvSpPr>
          <p:nvPr>
            <p:ph type="sldNum" sz="quarter" idx="12"/>
          </p:nvPr>
        </p:nvSpPr>
        <p:spPr/>
        <p:txBody>
          <a:bodyPr/>
          <a:lstStyle/>
          <a:p>
            <a:fld id="{98B21E65-870D-4078-AF45-8AB38D6A7C2B}" type="slidenum">
              <a:rPr lang="en-ZA" smtClean="0"/>
              <a:t>‹#›</a:t>
            </a:fld>
            <a:endParaRPr lang="en-ZA"/>
          </a:p>
        </p:txBody>
      </p:sp>
    </p:spTree>
    <p:extLst>
      <p:ext uri="{BB962C8B-B14F-4D97-AF65-F5344CB8AC3E}">
        <p14:creationId xmlns:p14="http://schemas.microsoft.com/office/powerpoint/2010/main" val="166300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80C0C-93E2-45BF-8DE4-1F60F96E02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9BFCF2D2-A05C-4BD8-A8F0-CAB13D3088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9CAEE497-5866-4801-A8CB-22FB566033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99B130-8FA2-4A16-9966-1933D5E092C7}"/>
              </a:ext>
            </a:extLst>
          </p:cNvPr>
          <p:cNvSpPr>
            <a:spLocks noGrp="1"/>
          </p:cNvSpPr>
          <p:nvPr>
            <p:ph type="dt" sz="half" idx="10"/>
          </p:nvPr>
        </p:nvSpPr>
        <p:spPr/>
        <p:txBody>
          <a:bodyPr/>
          <a:lstStyle/>
          <a:p>
            <a:fld id="{A7BB8F5B-A547-4985-9820-B4DEF419B330}" type="datetimeFigureOut">
              <a:rPr lang="en-ZA" smtClean="0"/>
              <a:t>2019/10/10</a:t>
            </a:fld>
            <a:endParaRPr lang="en-ZA"/>
          </a:p>
        </p:txBody>
      </p:sp>
      <p:sp>
        <p:nvSpPr>
          <p:cNvPr id="6" name="Footer Placeholder 5">
            <a:extLst>
              <a:ext uri="{FF2B5EF4-FFF2-40B4-BE49-F238E27FC236}">
                <a16:creationId xmlns:a16="http://schemas.microsoft.com/office/drawing/2014/main" id="{69F33EC1-862B-4D6E-9F2F-9070C9DEFDFA}"/>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8A3F687C-7194-4989-910F-B53DB67B55DD}"/>
              </a:ext>
            </a:extLst>
          </p:cNvPr>
          <p:cNvSpPr>
            <a:spLocks noGrp="1"/>
          </p:cNvSpPr>
          <p:nvPr>
            <p:ph type="sldNum" sz="quarter" idx="12"/>
          </p:nvPr>
        </p:nvSpPr>
        <p:spPr/>
        <p:txBody>
          <a:bodyPr/>
          <a:lstStyle/>
          <a:p>
            <a:fld id="{98B21E65-870D-4078-AF45-8AB38D6A7C2B}" type="slidenum">
              <a:rPr lang="en-ZA" smtClean="0"/>
              <a:t>‹#›</a:t>
            </a:fld>
            <a:endParaRPr lang="en-ZA"/>
          </a:p>
        </p:txBody>
      </p:sp>
    </p:spTree>
    <p:extLst>
      <p:ext uri="{BB962C8B-B14F-4D97-AF65-F5344CB8AC3E}">
        <p14:creationId xmlns:p14="http://schemas.microsoft.com/office/powerpoint/2010/main" val="23906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71BB7-43CB-4C43-9E4D-7ED95AF0CF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C83D452D-CBDE-436C-AA98-108E2ABCB0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8DDC332E-1D8A-4E6D-AC2F-B7000800FD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1E2BBE-C2EF-4523-9DA2-97F62B153C67}"/>
              </a:ext>
            </a:extLst>
          </p:cNvPr>
          <p:cNvSpPr>
            <a:spLocks noGrp="1"/>
          </p:cNvSpPr>
          <p:nvPr>
            <p:ph type="dt" sz="half" idx="10"/>
          </p:nvPr>
        </p:nvSpPr>
        <p:spPr/>
        <p:txBody>
          <a:bodyPr/>
          <a:lstStyle/>
          <a:p>
            <a:fld id="{A7BB8F5B-A547-4985-9820-B4DEF419B330}" type="datetimeFigureOut">
              <a:rPr lang="en-ZA" smtClean="0"/>
              <a:t>2019/10/10</a:t>
            </a:fld>
            <a:endParaRPr lang="en-ZA"/>
          </a:p>
        </p:txBody>
      </p:sp>
      <p:sp>
        <p:nvSpPr>
          <p:cNvPr id="6" name="Footer Placeholder 5">
            <a:extLst>
              <a:ext uri="{FF2B5EF4-FFF2-40B4-BE49-F238E27FC236}">
                <a16:creationId xmlns:a16="http://schemas.microsoft.com/office/drawing/2014/main" id="{171578EB-3515-493E-96CF-26E439517872}"/>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6827086A-50E2-4A00-BD32-01D694D2B86A}"/>
              </a:ext>
            </a:extLst>
          </p:cNvPr>
          <p:cNvSpPr>
            <a:spLocks noGrp="1"/>
          </p:cNvSpPr>
          <p:nvPr>
            <p:ph type="sldNum" sz="quarter" idx="12"/>
          </p:nvPr>
        </p:nvSpPr>
        <p:spPr/>
        <p:txBody>
          <a:bodyPr/>
          <a:lstStyle/>
          <a:p>
            <a:fld id="{98B21E65-870D-4078-AF45-8AB38D6A7C2B}" type="slidenum">
              <a:rPr lang="en-ZA" smtClean="0"/>
              <a:t>‹#›</a:t>
            </a:fld>
            <a:endParaRPr lang="en-ZA"/>
          </a:p>
        </p:txBody>
      </p:sp>
    </p:spTree>
    <p:extLst>
      <p:ext uri="{BB962C8B-B14F-4D97-AF65-F5344CB8AC3E}">
        <p14:creationId xmlns:p14="http://schemas.microsoft.com/office/powerpoint/2010/main" val="1597598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image" Target="../media/image2.emf"/><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A6C553-D742-418A-8C37-4D3C2C606C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8B9F668A-8D5C-4E7F-B574-F11A67D67A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24396629-4774-495C-B80F-252971E5A5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BB8F5B-A547-4985-9820-B4DEF419B330}" type="datetimeFigureOut">
              <a:rPr lang="en-ZA" smtClean="0"/>
              <a:t>2019/10/10</a:t>
            </a:fld>
            <a:endParaRPr lang="en-ZA"/>
          </a:p>
        </p:txBody>
      </p:sp>
      <p:sp>
        <p:nvSpPr>
          <p:cNvPr id="5" name="Footer Placeholder 4">
            <a:extLst>
              <a:ext uri="{FF2B5EF4-FFF2-40B4-BE49-F238E27FC236}">
                <a16:creationId xmlns:a16="http://schemas.microsoft.com/office/drawing/2014/main" id="{A52DCDA2-614E-4531-9F50-BE39EBFAD4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BD2D4EF5-5080-4816-B752-C4D8E154E6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B21E65-870D-4078-AF45-8AB38D6A7C2B}" type="slidenum">
              <a:rPr lang="en-ZA" smtClean="0"/>
              <a:t>‹#›</a:t>
            </a:fld>
            <a:endParaRPr lang="en-ZA"/>
          </a:p>
        </p:txBody>
      </p:sp>
    </p:spTree>
    <p:extLst>
      <p:ext uri="{BB962C8B-B14F-4D97-AF65-F5344CB8AC3E}">
        <p14:creationId xmlns:p14="http://schemas.microsoft.com/office/powerpoint/2010/main" val="3925780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4461582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21.png"/><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governance/management-groups/overview" TargetMode="External"/><Relationship Id="rId2" Type="http://schemas.openxmlformats.org/officeDocument/2006/relationships/notesSlide" Target="../notesSlides/notesSlide10.xml"/><Relationship Id="rId1" Type="http://schemas.openxmlformats.org/officeDocument/2006/relationships/slideLayout" Target="../slideLayouts/slideLayout34.xml"/><Relationship Id="rId5" Type="http://schemas.openxmlformats.org/officeDocument/2006/relationships/image" Target="../media/image22.tiff"/><Relationship Id="rId4" Type="http://schemas.openxmlformats.org/officeDocument/2006/relationships/hyperlink" Target="https://docs.microsoft.com/en-us/azure/azure-resource-manager/resource-group-overview#resource-groups"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28543E-A56A-4A91-937F-7B8652344B8E}"/>
              </a:ext>
            </a:extLst>
          </p:cNvPr>
          <p:cNvSpPr txBox="1"/>
          <p:nvPr/>
        </p:nvSpPr>
        <p:spPr>
          <a:xfrm>
            <a:off x="549728" y="4491337"/>
            <a:ext cx="3494315" cy="646331"/>
          </a:xfrm>
          <a:prstGeom prst="rect">
            <a:avLst/>
          </a:prstGeom>
          <a:noFill/>
        </p:spPr>
        <p:txBody>
          <a:bodyPr wrap="square" rtlCol="0">
            <a:spAutoFit/>
          </a:bodyPr>
          <a:lstStyle/>
          <a:p>
            <a:r>
              <a:rPr lang="en-US" b="1" dirty="0"/>
              <a:t>Nicolas Blank</a:t>
            </a:r>
          </a:p>
          <a:p>
            <a:r>
              <a:rPr lang="en-US" b="1" dirty="0"/>
              <a:t>Alistair Pugin</a:t>
            </a:r>
          </a:p>
        </p:txBody>
      </p:sp>
      <p:sp>
        <p:nvSpPr>
          <p:cNvPr id="5" name="Title 4">
            <a:extLst>
              <a:ext uri="{FF2B5EF4-FFF2-40B4-BE49-F238E27FC236}">
                <a16:creationId xmlns:a16="http://schemas.microsoft.com/office/drawing/2014/main" id="{5CAAF1AD-E770-44CA-B82D-67AA2D155DE8}"/>
              </a:ext>
            </a:extLst>
          </p:cNvPr>
          <p:cNvSpPr>
            <a:spLocks noGrp="1"/>
          </p:cNvSpPr>
          <p:nvPr>
            <p:ph type="title"/>
          </p:nvPr>
        </p:nvSpPr>
        <p:spPr>
          <a:xfrm>
            <a:off x="365097" y="3088310"/>
            <a:ext cx="6274911" cy="935352"/>
          </a:xfrm>
        </p:spPr>
        <p:txBody>
          <a:bodyPr>
            <a:normAutofit fontScale="90000"/>
          </a:bodyPr>
          <a:lstStyle/>
          <a:p>
            <a:r>
              <a:rPr lang="en-US" dirty="0"/>
              <a:t>Understand the core Azure architectural components</a:t>
            </a:r>
            <a:endParaRPr lang="en-ZA" dirty="0"/>
          </a:p>
        </p:txBody>
      </p:sp>
      <p:pic>
        <p:nvPicPr>
          <p:cNvPr id="6" name="Picture 5">
            <a:extLst>
              <a:ext uri="{FF2B5EF4-FFF2-40B4-BE49-F238E27FC236}">
                <a16:creationId xmlns:a16="http://schemas.microsoft.com/office/drawing/2014/main" id="{0E45D92D-D2CC-4688-893B-6DF4C23A0B2F}"/>
              </a:ext>
            </a:extLst>
          </p:cNvPr>
          <p:cNvPicPr>
            <a:picLocks noChangeAspect="1"/>
          </p:cNvPicPr>
          <p:nvPr/>
        </p:nvPicPr>
        <p:blipFill>
          <a:blip r:embed="rId3"/>
          <a:stretch>
            <a:fillRect/>
          </a:stretch>
        </p:blipFill>
        <p:spPr>
          <a:xfrm>
            <a:off x="202169" y="2094827"/>
            <a:ext cx="3572718" cy="1207188"/>
          </a:xfrm>
          <a:prstGeom prst="rect">
            <a:avLst/>
          </a:prstGeom>
        </p:spPr>
      </p:pic>
    </p:spTree>
    <p:extLst>
      <p:ext uri="{BB962C8B-B14F-4D97-AF65-F5344CB8AC3E}">
        <p14:creationId xmlns:p14="http://schemas.microsoft.com/office/powerpoint/2010/main" val="1140389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p:txBody>
          <a:bodyPr/>
          <a:lstStyle/>
          <a:p>
            <a:r>
              <a:rPr lang="en-US" dirty="0"/>
              <a:t>Benefits of Using Resource Manager</a:t>
            </a:r>
          </a:p>
        </p:txBody>
      </p:sp>
      <p:grpSp>
        <p:nvGrpSpPr>
          <p:cNvPr id="20" name="Group 19">
            <a:extLst>
              <a:ext uri="{FF2B5EF4-FFF2-40B4-BE49-F238E27FC236}">
                <a16:creationId xmlns:a16="http://schemas.microsoft.com/office/drawing/2014/main" id="{DA14D7C2-0ECD-41DE-9CF7-BD1AC476BB47}"/>
              </a:ext>
            </a:extLst>
          </p:cNvPr>
          <p:cNvGrpSpPr/>
          <p:nvPr/>
        </p:nvGrpSpPr>
        <p:grpSpPr>
          <a:xfrm>
            <a:off x="7288141" y="1011198"/>
            <a:ext cx="2145349" cy="2655312"/>
            <a:chOff x="6396390" y="2403735"/>
            <a:chExt cx="2145349" cy="2655312"/>
          </a:xfrm>
        </p:grpSpPr>
        <p:sp>
          <p:nvSpPr>
            <p:cNvPr id="136" name="TextBox 135">
              <a:extLst>
                <a:ext uri="{FF2B5EF4-FFF2-40B4-BE49-F238E27FC236}">
                  <a16:creationId xmlns:a16="http://schemas.microsoft.com/office/drawing/2014/main" id="{F43861FB-DE0E-40B7-93F9-B729C2596253}"/>
                </a:ext>
              </a:extLst>
            </p:cNvPr>
            <p:cNvSpPr txBox="1">
              <a:spLocks noChangeAspect="1"/>
            </p:cNvSpPr>
            <p:nvPr/>
          </p:nvSpPr>
          <p:spPr>
            <a:xfrm>
              <a:off x="6396845" y="3321485"/>
              <a:ext cx="793807" cy="406265"/>
            </a:xfrm>
            <a:prstGeom prst="rect">
              <a:avLst/>
            </a:prstGeom>
            <a:noFill/>
          </p:spPr>
          <p:txBody>
            <a:bodyPr wrap="none" lIns="91440" tIns="91440" rIns="91440" bIns="9144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rgbClr val="0D0D0D"/>
                  </a:solidFill>
                  <a:effectLst/>
                  <a:uLnTx/>
                  <a:uFillTx/>
                  <a:latin typeface="Segoe UI Semibold"/>
                  <a:ea typeface="+mn-ea"/>
                  <a:cs typeface="Segoe UI" panose="020B0502040204020203" pitchFamily="34" charset="0"/>
                </a:rPr>
                <a:t>Define</a:t>
              </a:r>
            </a:p>
          </p:txBody>
        </p:sp>
        <p:sp>
          <p:nvSpPr>
            <p:cNvPr id="156" name="Rectangle 155">
              <a:extLst>
                <a:ext uri="{FF2B5EF4-FFF2-40B4-BE49-F238E27FC236}">
                  <a16:creationId xmlns:a16="http://schemas.microsoft.com/office/drawing/2014/main" id="{5307FB88-D5D8-4089-AF47-D88AEE0E1881}"/>
                </a:ext>
              </a:extLst>
            </p:cNvPr>
            <p:cNvSpPr/>
            <p:nvPr/>
          </p:nvSpPr>
          <p:spPr>
            <a:xfrm>
              <a:off x="6396845" y="4012607"/>
              <a:ext cx="2144894" cy="1046440"/>
            </a:xfrm>
            <a:prstGeom prst="rect">
              <a:avLst/>
            </a:prstGeom>
            <a:noFill/>
          </p:spPr>
          <p:txBody>
            <a:bodyPr wrap="square" lIns="91440" tIns="91440" rIns="91440" bIns="91440" rtlCol="0">
              <a:spAutoFit/>
            </a:bodyPr>
            <a:lstStyle/>
            <a:p>
              <a:pPr lvl="0"/>
              <a:r>
                <a:rPr lang="en-US" sz="1400" dirty="0"/>
                <a:t>Define the dependencies between resources so they're deployed in the correct order.</a:t>
              </a:r>
            </a:p>
          </p:txBody>
        </p:sp>
        <p:cxnSp>
          <p:nvCxnSpPr>
            <p:cNvPr id="82" name="Straight Connector 81">
              <a:extLst>
                <a:ext uri="{FF2B5EF4-FFF2-40B4-BE49-F238E27FC236}">
                  <a16:creationId xmlns:a16="http://schemas.microsoft.com/office/drawing/2014/main" id="{FD910553-DC40-4919-937F-F476E793940F}"/>
                </a:ext>
              </a:extLst>
            </p:cNvPr>
            <p:cNvCxnSpPr/>
            <p:nvPr/>
          </p:nvCxnSpPr>
          <p:spPr>
            <a:xfrm>
              <a:off x="646629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7" name="Graphic 46">
              <a:extLst>
                <a:ext uri="{FF2B5EF4-FFF2-40B4-BE49-F238E27FC236}">
                  <a16:creationId xmlns:a16="http://schemas.microsoft.com/office/drawing/2014/main" id="{EF7F711B-3AAF-4177-8D2A-DCFF7E1A21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6390" y="2403735"/>
              <a:ext cx="857250" cy="857250"/>
            </a:xfrm>
            <a:prstGeom prst="rect">
              <a:avLst/>
            </a:prstGeom>
          </p:spPr>
        </p:pic>
      </p:grpSp>
      <p:grpSp>
        <p:nvGrpSpPr>
          <p:cNvPr id="5" name="Group 4">
            <a:extLst>
              <a:ext uri="{FF2B5EF4-FFF2-40B4-BE49-F238E27FC236}">
                <a16:creationId xmlns:a16="http://schemas.microsoft.com/office/drawing/2014/main" id="{C3C64DCE-D1A2-4926-B12E-696C32867564}"/>
              </a:ext>
            </a:extLst>
          </p:cNvPr>
          <p:cNvGrpSpPr/>
          <p:nvPr/>
        </p:nvGrpSpPr>
        <p:grpSpPr>
          <a:xfrm>
            <a:off x="9431642" y="1011356"/>
            <a:ext cx="2240876" cy="4588781"/>
            <a:chOff x="9431642" y="2421886"/>
            <a:chExt cx="2240876" cy="4588781"/>
          </a:xfrm>
        </p:grpSpPr>
        <p:grpSp>
          <p:nvGrpSpPr>
            <p:cNvPr id="24" name="Group 23">
              <a:extLst>
                <a:ext uri="{FF2B5EF4-FFF2-40B4-BE49-F238E27FC236}">
                  <a16:creationId xmlns:a16="http://schemas.microsoft.com/office/drawing/2014/main" id="{CCDD99DB-3221-4249-A606-FD0D438CF757}"/>
                </a:ext>
              </a:extLst>
            </p:cNvPr>
            <p:cNvGrpSpPr/>
            <p:nvPr/>
          </p:nvGrpSpPr>
          <p:grpSpPr>
            <a:xfrm>
              <a:off x="9431642" y="2421886"/>
              <a:ext cx="1855176" cy="1510792"/>
              <a:chOff x="9092926" y="1650386"/>
              <a:chExt cx="1855176" cy="1510792"/>
            </a:xfrm>
          </p:grpSpPr>
          <p:grpSp>
            <p:nvGrpSpPr>
              <p:cNvPr id="25" name="Group 24">
                <a:extLst>
                  <a:ext uri="{FF2B5EF4-FFF2-40B4-BE49-F238E27FC236}">
                    <a16:creationId xmlns:a16="http://schemas.microsoft.com/office/drawing/2014/main" id="{D1A74291-25B1-4E8B-BAA9-AD0B6F0450AC}"/>
                  </a:ext>
                </a:extLst>
              </p:cNvPr>
              <p:cNvGrpSpPr/>
              <p:nvPr/>
            </p:nvGrpSpPr>
            <p:grpSpPr>
              <a:xfrm>
                <a:off x="9092926" y="2564944"/>
                <a:ext cx="1855176" cy="596234"/>
                <a:chOff x="9233315" y="3321485"/>
                <a:chExt cx="1855176" cy="596234"/>
              </a:xfrm>
            </p:grpSpPr>
            <p:sp>
              <p:nvSpPr>
                <p:cNvPr id="29" name="TextBox 28">
                  <a:extLst>
                    <a:ext uri="{FF2B5EF4-FFF2-40B4-BE49-F238E27FC236}">
                      <a16:creationId xmlns:a16="http://schemas.microsoft.com/office/drawing/2014/main" id="{6C05D993-E837-4C98-92E6-FF8FAB1D1CE5}"/>
                    </a:ext>
                  </a:extLst>
                </p:cNvPr>
                <p:cNvSpPr txBox="1">
                  <a:spLocks noChangeAspect="1"/>
                </p:cNvSpPr>
                <p:nvPr/>
              </p:nvSpPr>
              <p:spPr>
                <a:xfrm>
                  <a:off x="9233315" y="3321485"/>
                  <a:ext cx="726481" cy="406265"/>
                </a:xfrm>
                <a:prstGeom prst="rect">
                  <a:avLst/>
                </a:prstGeom>
                <a:noFill/>
              </p:spPr>
              <p:txBody>
                <a:bodyPr wrap="none" lIns="91440" tIns="91440" rIns="91440" bIns="9144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rgbClr val="0D0D0D"/>
                      </a:solidFill>
                      <a:effectLst/>
                      <a:uLnTx/>
                      <a:uFillTx/>
                      <a:latin typeface="Segoe UI Semibold"/>
                      <a:ea typeface="+mn-ea"/>
                      <a:cs typeface="Segoe UI" panose="020B0502040204020203" pitchFamily="34" charset="0"/>
                    </a:rPr>
                    <a:t>Apply</a:t>
                  </a:r>
                </a:p>
              </p:txBody>
            </p:sp>
            <p:cxnSp>
              <p:nvCxnSpPr>
                <p:cNvPr id="31" name="Straight Connector 30">
                  <a:extLst>
                    <a:ext uri="{FF2B5EF4-FFF2-40B4-BE49-F238E27FC236}">
                      <a16:creationId xmlns:a16="http://schemas.microsoft.com/office/drawing/2014/main" id="{7DB5BB6A-6644-40C9-B14C-3B8E10E493B0}"/>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F5184F07-CAF1-4AA7-892C-8EAA5F1CF7D3}"/>
                  </a:ext>
                </a:extLst>
              </p:cNvPr>
              <p:cNvGrpSpPr/>
              <p:nvPr/>
            </p:nvGrpSpPr>
            <p:grpSpPr>
              <a:xfrm>
                <a:off x="9092926" y="1650386"/>
                <a:ext cx="914400" cy="914400"/>
                <a:chOff x="5504716" y="3874058"/>
                <a:chExt cx="599922" cy="599922"/>
              </a:xfrm>
              <a:solidFill>
                <a:schemeClr val="bg2"/>
              </a:solidFill>
            </p:grpSpPr>
            <p:sp>
              <p:nvSpPr>
                <p:cNvPr id="27" name="Oval 26">
                  <a:extLst>
                    <a:ext uri="{FF2B5EF4-FFF2-40B4-BE49-F238E27FC236}">
                      <a16:creationId xmlns:a16="http://schemas.microsoft.com/office/drawing/2014/main" id="{009E9A6C-F682-4DEB-B444-7E16A916852F}"/>
                    </a:ext>
                  </a:extLst>
                </p:cNvPr>
                <p:cNvSpPr/>
                <p:nvPr/>
              </p:nvSpPr>
              <p:spPr bwMode="auto">
                <a:xfrm>
                  <a:off x="5504716" y="3874058"/>
                  <a:ext cx="599922" cy="599922"/>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Freeform 96" title="Icon of a gear with a wrench">
                  <a:extLst>
                    <a:ext uri="{FF2B5EF4-FFF2-40B4-BE49-F238E27FC236}">
                      <a16:creationId xmlns:a16="http://schemas.microsoft.com/office/drawing/2014/main" id="{A2AFF004-DCF5-4B29-AF99-D9FF3C2C59AB}"/>
                    </a:ext>
                  </a:extLst>
                </p:cNvPr>
                <p:cNvSpPr>
                  <a:spLocks noChangeAspect="1" noEditPoints="1"/>
                </p:cNvSpPr>
                <p:nvPr/>
              </p:nvSpPr>
              <p:spPr bwMode="auto">
                <a:xfrm>
                  <a:off x="5606059" y="3991139"/>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grpFill/>
                <a:ln w="17780" cap="flat">
                  <a:solidFill>
                    <a:srgbClr val="0D0D0D"/>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2985433"/>
            </a:xfrm>
            <a:prstGeom prst="rect">
              <a:avLst/>
            </a:prstGeom>
            <a:noFill/>
          </p:spPr>
          <p:txBody>
            <a:bodyPr wrap="square" lIns="91440" tIns="91440" rIns="91440" bIns="91440" rtlCol="0">
              <a:spAutoFit/>
            </a:bodyPr>
            <a:lstStyle/>
            <a:p>
              <a:pPr lvl="0"/>
              <a:r>
                <a:rPr lang="en-US" sz="1400" dirty="0"/>
                <a:t>Apply access control to all services in your resource group because Role-Based Access Control (</a:t>
              </a:r>
              <a:r>
                <a:rPr lang="en-US" sz="1400" dirty="0" err="1"/>
                <a:t>RBAC</a:t>
              </a:r>
              <a:r>
                <a:rPr lang="en-US" sz="1400" dirty="0"/>
                <a:t>) is natively integrated into the management platform.</a:t>
              </a:r>
            </a:p>
            <a:p>
              <a:endParaRPr lang="en-US" sz="1400" dirty="0"/>
            </a:p>
            <a:p>
              <a:r>
                <a:rPr lang="en-US" sz="1400" dirty="0"/>
                <a:t>Apply tags to resources to logically organize all the resources in your subscription.</a:t>
              </a:r>
            </a:p>
            <a:p>
              <a:pPr lvl="0"/>
              <a:endParaRPr lang="en-US" sz="1400" dirty="0"/>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588263" y="1135405"/>
            <a:ext cx="2094934" cy="2513112"/>
            <a:chOff x="588263" y="2545935"/>
            <a:chExt cx="2094934" cy="2513112"/>
          </a:xfrm>
        </p:grpSpPr>
        <p:sp>
          <p:nvSpPr>
            <p:cNvPr id="138" name="TextBox 137">
              <a:extLst>
                <a:ext uri="{FF2B5EF4-FFF2-40B4-BE49-F238E27FC236}">
                  <a16:creationId xmlns:a16="http://schemas.microsoft.com/office/drawing/2014/main" id="{477616BE-EE5A-48AE-BAC7-2DE32CC5E8AC}"/>
                </a:ext>
              </a:extLst>
            </p:cNvPr>
            <p:cNvSpPr txBox="1">
              <a:spLocks noChangeAspect="1"/>
            </p:cNvSpPr>
            <p:nvPr/>
          </p:nvSpPr>
          <p:spPr>
            <a:xfrm>
              <a:off x="588263" y="3321485"/>
              <a:ext cx="941283" cy="406265"/>
            </a:xfrm>
            <a:prstGeom prst="rect">
              <a:avLst/>
            </a:prstGeom>
            <a:noFill/>
          </p:spPr>
          <p:txBody>
            <a:bodyPr wrap="none" lIns="91440" tIns="91440" rIns="91440" bIns="9144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rgbClr val="0D0D0D"/>
                  </a:solidFill>
                  <a:effectLst/>
                  <a:uLnTx/>
                  <a:uFillTx/>
                  <a:latin typeface="Segoe UI Semibold"/>
                  <a:ea typeface="+mn-ea"/>
                  <a:cs typeface="Segoe UI" panose="020B0502040204020203" pitchFamily="34" charset="0"/>
                </a:rPr>
                <a:t>Manage</a:t>
              </a:r>
            </a:p>
          </p:txBody>
        </p:sp>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1046440"/>
            </a:xfrm>
            <a:prstGeom prst="rect">
              <a:avLst/>
            </a:prstGeom>
            <a:noFill/>
          </p:spPr>
          <p:txBody>
            <a:bodyPr wrap="square" lIns="91440" tIns="91440" rIns="91440" bIns="91440" rtlCol="0">
              <a:spAutoFit/>
            </a:bodyPr>
            <a:lstStyle/>
            <a:p>
              <a:pPr lvl="0"/>
              <a:r>
                <a:rPr lang="en-US" sz="1400" dirty="0"/>
                <a:t>Manage your infrastructure through declarative templates rather than scripts.</a:t>
              </a:r>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building_5" title="Icon of a building with columns in a row and a triangular top">
              <a:extLst>
                <a:ext uri="{FF2B5EF4-FFF2-40B4-BE49-F238E27FC236}">
                  <a16:creationId xmlns:a16="http://schemas.microsoft.com/office/drawing/2014/main" id="{2ADE96A7-7F2E-45E1-9906-3F2A96967828}"/>
                </a:ext>
              </a:extLst>
            </p:cNvPr>
            <p:cNvSpPr>
              <a:spLocks noChangeAspect="1" noEditPoints="1"/>
            </p:cNvSpPr>
            <p:nvPr/>
          </p:nvSpPr>
          <p:spPr bwMode="auto">
            <a:xfrm>
              <a:off x="768902" y="2545935"/>
              <a:ext cx="668782" cy="572850"/>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93864273-C32E-4BDB-90BF-7FB222F3B16E}"/>
              </a:ext>
            </a:extLst>
          </p:cNvPr>
          <p:cNvGrpSpPr/>
          <p:nvPr/>
        </p:nvGrpSpPr>
        <p:grpSpPr>
          <a:xfrm>
            <a:off x="4969550" y="1114690"/>
            <a:ext cx="2290600" cy="2964647"/>
            <a:chOff x="4969550" y="2525220"/>
            <a:chExt cx="2290600" cy="2964647"/>
          </a:xfrm>
        </p:grpSpPr>
        <p:grpSp>
          <p:nvGrpSpPr>
            <p:cNvPr id="21" name="Group 20">
              <a:extLst>
                <a:ext uri="{FF2B5EF4-FFF2-40B4-BE49-F238E27FC236}">
                  <a16:creationId xmlns:a16="http://schemas.microsoft.com/office/drawing/2014/main" id="{513B25BA-E139-4327-8ADC-21C649B56902}"/>
                </a:ext>
              </a:extLst>
            </p:cNvPr>
            <p:cNvGrpSpPr/>
            <p:nvPr/>
          </p:nvGrpSpPr>
          <p:grpSpPr>
            <a:xfrm>
              <a:off x="5041212" y="3334109"/>
              <a:ext cx="2218938" cy="2155758"/>
              <a:chOff x="9233315" y="3321485"/>
              <a:chExt cx="2218938" cy="2155758"/>
            </a:xfrm>
          </p:grpSpPr>
          <p:sp>
            <p:nvSpPr>
              <p:cNvPr id="134" name="TextBox 133">
                <a:extLst>
                  <a:ext uri="{FF2B5EF4-FFF2-40B4-BE49-F238E27FC236}">
                    <a16:creationId xmlns:a16="http://schemas.microsoft.com/office/drawing/2014/main" id="{8E1F4DC8-AB65-4B88-B97D-FCABEA6AC582}"/>
                  </a:ext>
                </a:extLst>
              </p:cNvPr>
              <p:cNvSpPr txBox="1">
                <a:spLocks noChangeAspect="1"/>
              </p:cNvSpPr>
              <p:nvPr/>
            </p:nvSpPr>
            <p:spPr>
              <a:xfrm>
                <a:off x="9233315" y="3321485"/>
                <a:ext cx="1056700" cy="406265"/>
              </a:xfrm>
              <a:prstGeom prst="rect">
                <a:avLst/>
              </a:prstGeom>
              <a:noFill/>
            </p:spPr>
            <p:txBody>
              <a:bodyPr wrap="none" lIns="91440" tIns="91440" rIns="91440" bIns="9144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rgbClr val="0D0D0D"/>
                    </a:solidFill>
                    <a:effectLst/>
                    <a:uLnTx/>
                    <a:uFillTx/>
                    <a:latin typeface="Segoe UI Semibold"/>
                    <a:ea typeface="+mn-ea"/>
                    <a:cs typeface="Segoe UI" panose="020B0502040204020203" pitchFamily="34" charset="0"/>
                  </a:rPr>
                  <a:t>Redeploy</a:t>
                </a:r>
              </a:p>
            </p:txBody>
          </p:sp>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1477328"/>
              </a:xfrm>
              <a:prstGeom prst="rect">
                <a:avLst/>
              </a:prstGeom>
              <a:noFill/>
            </p:spPr>
            <p:txBody>
              <a:bodyPr wrap="square" lIns="91440" tIns="91440" rIns="91440" bIns="91440" rtlCol="0">
                <a:spAutoFit/>
              </a:bodyPr>
              <a:lstStyle/>
              <a:p>
                <a:pPr lvl="0"/>
                <a:r>
                  <a:rPr lang="en-US" sz="1400" dirty="0"/>
                  <a:t>Redeploy your solution throughout the development lifecycle and have confidence your resources are deployed in a consistent state.</a:t>
                </a:r>
              </a:p>
            </p:txBody>
          </p:sp>
          <p:cxnSp>
            <p:nvCxnSpPr>
              <p:cNvPr id="81" name="Straight Connector 80">
                <a:extLst>
                  <a:ext uri="{FF2B5EF4-FFF2-40B4-BE49-F238E27FC236}">
                    <a16:creationId xmlns:a16="http://schemas.microsoft.com/office/drawing/2014/main" id="{D17798A0-23BE-42B3-B37B-22CA71E346E4}"/>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34" name="Picture 4" descr="https://azurecomcdn.azureedge.net/cvt-212c12981e7c3c1827f67b47af9ce87f8cb356f72d0fa7bc2b08b4f3e79d831c/images/page/features/resiliency/resilient-apps.png">
              <a:extLst>
                <a:ext uri="{FF2B5EF4-FFF2-40B4-BE49-F238E27FC236}">
                  <a16:creationId xmlns:a16="http://schemas.microsoft.com/office/drawing/2014/main" id="{03C0D028-2EF0-4446-AF35-AB33B0618F91}"/>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4969550" y="2525220"/>
              <a:ext cx="1056316" cy="707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A620A294-DB97-4918-B454-EB170AB019F4}"/>
              </a:ext>
            </a:extLst>
          </p:cNvPr>
          <p:cNvGrpSpPr/>
          <p:nvPr/>
        </p:nvGrpSpPr>
        <p:grpSpPr>
          <a:xfrm>
            <a:off x="2780099" y="1135405"/>
            <a:ext cx="2330496" cy="2944000"/>
            <a:chOff x="2780099" y="2545935"/>
            <a:chExt cx="2330496" cy="2944000"/>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244905" y="3020245"/>
              <a:ext cx="1565478" cy="849463"/>
            </a:xfrm>
            <a:prstGeom prst="rect">
              <a:avLst/>
            </a:prstGeom>
            <a:noFill/>
          </p:spPr>
          <p:txBody>
            <a:bodyPr wrap="square" lIns="91440" tIns="91440" rIns="91440" bIns="91440"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600" b="0" i="0" u="none" strike="noStrike" kern="0" cap="none" spc="0" normalizeH="0" baseline="0" noProof="0" dirty="0">
                  <a:ln>
                    <a:noFill/>
                  </a:ln>
                  <a:solidFill>
                    <a:srgbClr val="0D0D0D"/>
                  </a:solidFill>
                  <a:effectLst/>
                  <a:uLnTx/>
                  <a:uFillTx/>
                  <a:latin typeface="Segoe UI Semibold"/>
                  <a:ea typeface="+mn-ea"/>
                  <a:cs typeface="Segoe UI" panose="020B0502040204020203" pitchFamily="34" charset="0"/>
                </a:rPr>
                <a:t>Deploy, Manage and Monitor</a:t>
              </a:r>
            </a:p>
          </p:txBody>
        </p:sp>
        <p:sp>
          <p:nvSpPr>
            <p:cNvPr id="140" name="TextBox 139">
              <a:extLst>
                <a:ext uri="{FF2B5EF4-FFF2-40B4-BE49-F238E27FC236}">
                  <a16:creationId xmlns:a16="http://schemas.microsoft.com/office/drawing/2014/main" id="{072F0ADB-A398-41DB-B6A4-C07AB8D72DAF}"/>
                </a:ext>
              </a:extLst>
            </p:cNvPr>
            <p:cNvSpPr txBox="1"/>
            <p:nvPr/>
          </p:nvSpPr>
          <p:spPr>
            <a:xfrm>
              <a:off x="2780099" y="4012607"/>
              <a:ext cx="2330496" cy="1477328"/>
            </a:xfrm>
            <a:prstGeom prst="rect">
              <a:avLst/>
            </a:prstGeom>
            <a:noFill/>
          </p:spPr>
          <p:txBody>
            <a:bodyPr wrap="square" lIns="91440" tIns="91440" rIns="91440" bIns="91440" rtlCol="0">
              <a:spAutoFit/>
            </a:bodyPr>
            <a:lstStyle/>
            <a:p>
              <a:pPr lvl="0"/>
              <a:r>
                <a:rPr lang="en-US" sz="1400" dirty="0"/>
                <a:t>Deploy, manage, and monitor all the resources for your solution as a group, rather than handling these resources individually.</a:t>
              </a:r>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2840277" y="3930343"/>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Shield_EA18" title="Icon of a shield">
              <a:extLst>
                <a:ext uri="{FF2B5EF4-FFF2-40B4-BE49-F238E27FC236}">
                  <a16:creationId xmlns:a16="http://schemas.microsoft.com/office/drawing/2014/main" id="{B8B4942D-C34A-40D3-88A1-B9E367EEF375}"/>
                </a:ext>
              </a:extLst>
            </p:cNvPr>
            <p:cNvSpPr>
              <a:spLocks noChangeAspect="1"/>
            </p:cNvSpPr>
            <p:nvPr/>
          </p:nvSpPr>
          <p:spPr bwMode="auto">
            <a:xfrm>
              <a:off x="2848864" y="2545935"/>
              <a:ext cx="601201" cy="64008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41" name="Straight Connector 40">
            <a:extLst>
              <a:ext uri="{FF2B5EF4-FFF2-40B4-BE49-F238E27FC236}">
                <a16:creationId xmlns:a16="http://schemas.microsoft.com/office/drawing/2014/main" id="{056ADA35-5052-4BED-9B8B-2B28FD3E4E7F}"/>
              </a:ext>
            </a:extLst>
          </p:cNvPr>
          <p:cNvCxnSpPr>
            <a:cxnSpLocks/>
          </p:cNvCxnSpPr>
          <p:nvPr/>
        </p:nvCxnSpPr>
        <p:spPr>
          <a:xfrm>
            <a:off x="657713" y="5785561"/>
            <a:ext cx="7487678"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A7DB2B7-EDA5-4B48-9DC3-DFF893808900}"/>
              </a:ext>
            </a:extLst>
          </p:cNvPr>
          <p:cNvSpPr txBox="1">
            <a:spLocks noChangeAspect="1"/>
          </p:cNvSpPr>
          <p:nvPr/>
        </p:nvSpPr>
        <p:spPr>
          <a:xfrm>
            <a:off x="727422" y="5239396"/>
            <a:ext cx="776175" cy="406265"/>
          </a:xfrm>
          <a:prstGeom prst="rect">
            <a:avLst/>
          </a:prstGeom>
          <a:noFill/>
        </p:spPr>
        <p:txBody>
          <a:bodyPr wrap="none" lIns="91440" tIns="91440" rIns="91440" bIns="91440" rtlCol="0">
            <a:spAutoFit/>
          </a:bodyPr>
          <a:lstStyle>
            <a:defPPr>
              <a:defRPr lang="en-US"/>
            </a:defPPr>
            <a:lvl1pPr marR="0" lvl="0" indent="0" algn="ctr" defTabSz="914367" fontAlgn="auto">
              <a:lnSpc>
                <a:spcPct val="90000"/>
              </a:lnSpc>
              <a:spcBef>
                <a:spcPts val="0"/>
              </a:spcBef>
              <a:spcAft>
                <a:spcPts val="588"/>
              </a:spcAft>
              <a:buClrTx/>
              <a:buSzTx/>
              <a:buFontTx/>
              <a:buNone/>
              <a:tabLst/>
              <a:defRPr kumimoji="0" b="1" i="0" u="none" strike="noStrike" kern="0" cap="none" spc="0" normalizeH="0" baseline="0">
                <a:ln>
                  <a:noFill/>
                </a:ln>
                <a:solidFill>
                  <a:srgbClr val="505050"/>
                </a:solidFill>
                <a:effectLst/>
                <a:uLnTx/>
                <a:uFillTx/>
                <a:latin typeface="Segoe UI" panose="020B0502040204020203" pitchFamily="34" charset="0"/>
                <a:cs typeface="Segoe UI" panose="020B0502040204020203" pitchFamily="34" charset="0"/>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rgbClr val="0D0D0D"/>
                </a:solidFill>
                <a:effectLst/>
                <a:uLnTx/>
                <a:uFillTx/>
                <a:latin typeface="Segoe UI Semibold"/>
                <a:ea typeface="+mn-ea"/>
                <a:cs typeface="Segoe UI" panose="020B0502040204020203" pitchFamily="34" charset="0"/>
              </a:rPr>
              <a:t>Clarify</a:t>
            </a:r>
          </a:p>
        </p:txBody>
      </p:sp>
      <p:sp>
        <p:nvSpPr>
          <p:cNvPr id="8" name="Rectangle 7">
            <a:extLst>
              <a:ext uri="{FF2B5EF4-FFF2-40B4-BE49-F238E27FC236}">
                <a16:creationId xmlns:a16="http://schemas.microsoft.com/office/drawing/2014/main" id="{6DB27580-9981-4C0E-BD92-95E5E760849A}"/>
              </a:ext>
            </a:extLst>
          </p:cNvPr>
          <p:cNvSpPr/>
          <p:nvPr/>
        </p:nvSpPr>
        <p:spPr>
          <a:xfrm>
            <a:off x="657713" y="5930254"/>
            <a:ext cx="6096000" cy="646331"/>
          </a:xfrm>
          <a:prstGeom prst="rect">
            <a:avLst/>
          </a:prstGeom>
        </p:spPr>
        <p:txBody>
          <a:bodyPr>
            <a:spAutoFit/>
          </a:bodyPr>
          <a:lstStyle/>
          <a:p>
            <a:pPr lvl="0"/>
            <a:r>
              <a:rPr lang="en-US" dirty="0"/>
              <a:t>Clarify your organization's billing by viewing costs for a group of resources sharing the same tag.</a:t>
            </a:r>
          </a:p>
        </p:txBody>
      </p:sp>
    </p:spTree>
    <p:extLst>
      <p:ext uri="{BB962C8B-B14F-4D97-AF65-F5344CB8AC3E}">
        <p14:creationId xmlns:p14="http://schemas.microsoft.com/office/powerpoint/2010/main" val="4138591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svg="http://schemas.microsoft.com/office/drawing/2016/SVG/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1+#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75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1+#ppt_w/2"/>
                                          </p:val>
                                        </p:tav>
                                        <p:tav tm="100000">
                                          <p:val>
                                            <p:strVal val="#ppt_x"/>
                                          </p:val>
                                        </p:tav>
                                      </p:tavLst>
                                    </p:anim>
                                    <p:anim calcmode="lin" valueType="num">
                                      <p:cBhvr additive="base">
                                        <p:cTn id="16" dur="750" fill="hold"/>
                                        <p:tgtEl>
                                          <p:spTgt spid="3"/>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12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1+#ppt_w/2"/>
                                          </p:val>
                                        </p:tav>
                                        <p:tav tm="100000">
                                          <p:val>
                                            <p:strVal val="#ppt_x"/>
                                          </p:val>
                                        </p:tav>
                                      </p:tavLst>
                                    </p:anim>
                                    <p:anim calcmode="lin" valueType="num">
                                      <p:cBhvr additive="base">
                                        <p:cTn id="20" dur="75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75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750" fill="hold"/>
                                        <p:tgtEl>
                                          <p:spTgt spid="5"/>
                                        </p:tgtEl>
                                        <p:attrNameLst>
                                          <p:attrName>ppt_x</p:attrName>
                                        </p:attrNameLst>
                                      </p:cBhvr>
                                      <p:tavLst>
                                        <p:tav tm="0">
                                          <p:val>
                                            <p:strVal val="1+#ppt_w/2"/>
                                          </p:val>
                                        </p:tav>
                                        <p:tav tm="100000">
                                          <p:val>
                                            <p:strVal val="#ppt_x"/>
                                          </p:val>
                                        </p:tav>
                                      </p:tavLst>
                                    </p:anim>
                                    <p:anim calcmode="lin" valueType="num">
                                      <p:cBhvr additive="base">
                                        <p:cTn id="24"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90A66-0DCA-AB45-BEE4-8C024ADCE5EC}"/>
              </a:ext>
            </a:extLst>
          </p:cNvPr>
          <p:cNvSpPr>
            <a:spLocks noGrp="1"/>
          </p:cNvSpPr>
          <p:nvPr>
            <p:ph type="title"/>
          </p:nvPr>
        </p:nvSpPr>
        <p:spPr>
          <a:xfrm>
            <a:off x="679337" y="186236"/>
            <a:ext cx="6678392" cy="889301"/>
          </a:xfrm>
        </p:spPr>
        <p:txBody>
          <a:bodyPr vert="horz" wrap="square" lIns="91440" tIns="45720" rIns="91440" bIns="45720" rtlCol="0" anchor="ctr" anchorCtr="0">
            <a:normAutofit/>
          </a:bodyPr>
          <a:lstStyle/>
          <a:p>
            <a:r>
              <a:rPr lang="en-US" sz="3200" kern="0" dirty="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Understand Scope</a:t>
            </a:r>
          </a:p>
        </p:txBody>
      </p:sp>
      <p:sp>
        <p:nvSpPr>
          <p:cNvPr id="5" name="Rectangle 4">
            <a:extLst>
              <a:ext uri="{FF2B5EF4-FFF2-40B4-BE49-F238E27FC236}">
                <a16:creationId xmlns:a16="http://schemas.microsoft.com/office/drawing/2014/main" id="{AECD4944-FB80-7F44-8A1A-BD86D0EA6BF6}"/>
              </a:ext>
            </a:extLst>
          </p:cNvPr>
          <p:cNvSpPr/>
          <p:nvPr/>
        </p:nvSpPr>
        <p:spPr>
          <a:xfrm>
            <a:off x="679337" y="1313679"/>
            <a:ext cx="2669407" cy="242733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600" dirty="0"/>
              <a:t> four levels of scope: </a:t>
            </a:r>
          </a:p>
          <a:p>
            <a:pPr lvl="1" indent="-228600">
              <a:lnSpc>
                <a:spcPct val="90000"/>
              </a:lnSpc>
              <a:spcAft>
                <a:spcPts val="600"/>
              </a:spcAft>
              <a:buFont typeface="Arial" panose="020B0604020202020204" pitchFamily="34" charset="0"/>
              <a:buChar char="•"/>
            </a:pPr>
            <a:r>
              <a:rPr lang="en-US" sz="1600" u="sng" dirty="0">
                <a:hlinkClick r:id="rId3"/>
              </a:rPr>
              <a:t>management groups</a:t>
            </a:r>
            <a:r>
              <a:rPr lang="en-US" sz="1600" dirty="0"/>
              <a:t>, </a:t>
            </a:r>
          </a:p>
          <a:p>
            <a:pPr lvl="1" indent="-228600">
              <a:lnSpc>
                <a:spcPct val="90000"/>
              </a:lnSpc>
              <a:spcAft>
                <a:spcPts val="600"/>
              </a:spcAft>
              <a:buFont typeface="Arial" panose="020B0604020202020204" pitchFamily="34" charset="0"/>
              <a:buChar char="•"/>
            </a:pPr>
            <a:r>
              <a:rPr lang="en-US" sz="1600" dirty="0"/>
              <a:t>subscriptions, </a:t>
            </a:r>
          </a:p>
          <a:p>
            <a:pPr lvl="1" indent="-228600">
              <a:lnSpc>
                <a:spcPct val="90000"/>
              </a:lnSpc>
              <a:spcAft>
                <a:spcPts val="600"/>
              </a:spcAft>
              <a:buFont typeface="Arial" panose="020B0604020202020204" pitchFamily="34" charset="0"/>
              <a:buChar char="•"/>
            </a:pPr>
            <a:r>
              <a:rPr lang="en-US" sz="1600" u="sng" dirty="0">
                <a:hlinkClick r:id="rId4"/>
              </a:rPr>
              <a:t>resource groups</a:t>
            </a:r>
            <a:r>
              <a:rPr lang="en-US" sz="1600" dirty="0"/>
              <a:t>, </a:t>
            </a:r>
          </a:p>
          <a:p>
            <a:pPr lvl="1" indent="-228600">
              <a:lnSpc>
                <a:spcPct val="90000"/>
              </a:lnSpc>
              <a:spcAft>
                <a:spcPts val="600"/>
              </a:spcAft>
              <a:buFont typeface="Arial" panose="020B0604020202020204" pitchFamily="34" charset="0"/>
              <a:buChar char="•"/>
            </a:pPr>
            <a:r>
              <a:rPr lang="en-US" sz="1600" dirty="0"/>
              <a:t>resources</a:t>
            </a:r>
          </a:p>
        </p:txBody>
      </p:sp>
      <p:pic>
        <p:nvPicPr>
          <p:cNvPr id="4" name="Picture 3">
            <a:extLst>
              <a:ext uri="{FF2B5EF4-FFF2-40B4-BE49-F238E27FC236}">
                <a16:creationId xmlns:a16="http://schemas.microsoft.com/office/drawing/2014/main" id="{A01A39AA-8008-1848-AA84-C99162D53D9A}"/>
              </a:ext>
            </a:extLst>
          </p:cNvPr>
          <p:cNvPicPr>
            <a:picLocks noChangeAspect="1"/>
          </p:cNvPicPr>
          <p:nvPr/>
        </p:nvPicPr>
        <p:blipFill>
          <a:blip r:embed="rId5"/>
          <a:stretch>
            <a:fillRect/>
          </a:stretch>
        </p:blipFill>
        <p:spPr>
          <a:xfrm>
            <a:off x="4662102" y="1170842"/>
            <a:ext cx="6903723" cy="4393278"/>
          </a:xfrm>
          <a:prstGeom prst="rect">
            <a:avLst/>
          </a:prstGeom>
        </p:spPr>
      </p:pic>
    </p:spTree>
    <p:extLst>
      <p:ext uri="{BB962C8B-B14F-4D97-AF65-F5344CB8AC3E}">
        <p14:creationId xmlns:p14="http://schemas.microsoft.com/office/powerpoint/2010/main" val="861009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2855FC9-0CCF-4381-97B7-0DC97AEA9D24}"/>
              </a:ext>
            </a:extLst>
          </p:cNvPr>
          <p:cNvSpPr>
            <a:spLocks noGrp="1"/>
          </p:cNvSpPr>
          <p:nvPr>
            <p:ph type="title"/>
          </p:nvPr>
        </p:nvSpPr>
        <p:spPr/>
        <p:txBody>
          <a:bodyPr/>
          <a:lstStyle/>
          <a:p>
            <a:r>
              <a:rPr lang="en-US" dirty="0"/>
              <a:t>Putting it all together</a:t>
            </a:r>
          </a:p>
        </p:txBody>
      </p:sp>
      <p:grpSp>
        <p:nvGrpSpPr>
          <p:cNvPr id="20" name="Group 19">
            <a:extLst>
              <a:ext uri="{FF2B5EF4-FFF2-40B4-BE49-F238E27FC236}">
                <a16:creationId xmlns:a16="http://schemas.microsoft.com/office/drawing/2014/main" id="{DA14D7C2-0ECD-41DE-9CF7-BD1AC476BB47}"/>
              </a:ext>
            </a:extLst>
          </p:cNvPr>
          <p:cNvGrpSpPr/>
          <p:nvPr/>
        </p:nvGrpSpPr>
        <p:grpSpPr>
          <a:xfrm>
            <a:off x="7288596" y="2822898"/>
            <a:ext cx="2144894" cy="925885"/>
            <a:chOff x="6396845" y="3917719"/>
            <a:chExt cx="2144894" cy="925885"/>
          </a:xfrm>
        </p:grpSpPr>
        <p:sp>
          <p:nvSpPr>
            <p:cNvPr id="156" name="Rectangle 155">
              <a:extLst>
                <a:ext uri="{FF2B5EF4-FFF2-40B4-BE49-F238E27FC236}">
                  <a16:creationId xmlns:a16="http://schemas.microsoft.com/office/drawing/2014/main" id="{5307FB88-D5D8-4089-AF47-D88AEE0E1881}"/>
                </a:ext>
              </a:extLst>
            </p:cNvPr>
            <p:cNvSpPr/>
            <p:nvPr/>
          </p:nvSpPr>
          <p:spPr>
            <a:xfrm>
              <a:off x="6396845" y="4012607"/>
              <a:ext cx="2144894" cy="830997"/>
            </a:xfrm>
            <a:prstGeom prst="rect">
              <a:avLst/>
            </a:prstGeom>
            <a:noFill/>
          </p:spPr>
          <p:txBody>
            <a:bodyPr wrap="square" lIns="91440" tIns="91440" rIns="91440" bIns="91440" rtlCol="0">
              <a:spAutoFit/>
            </a:bodyPr>
            <a:lstStyle/>
            <a:p>
              <a:pPr lvl="0"/>
              <a:r>
                <a:rPr lang="en-ZA" sz="1400" dirty="0"/>
                <a:t>Resource groups group and manage related resources</a:t>
              </a:r>
              <a:endParaRPr lang="en-US" sz="1400" dirty="0"/>
            </a:p>
          </p:txBody>
        </p:sp>
        <p:cxnSp>
          <p:nvCxnSpPr>
            <p:cNvPr id="82" name="Straight Connector 81">
              <a:extLst>
                <a:ext uri="{FF2B5EF4-FFF2-40B4-BE49-F238E27FC236}">
                  <a16:creationId xmlns:a16="http://schemas.microsoft.com/office/drawing/2014/main" id="{FD910553-DC40-4919-937F-F476E793940F}"/>
                </a:ext>
              </a:extLst>
            </p:cNvPr>
            <p:cNvCxnSpPr/>
            <p:nvPr/>
          </p:nvCxnSpPr>
          <p:spPr>
            <a:xfrm>
              <a:off x="646629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C3C64DCE-D1A2-4926-B12E-696C32867564}"/>
              </a:ext>
            </a:extLst>
          </p:cNvPr>
          <p:cNvGrpSpPr/>
          <p:nvPr/>
        </p:nvGrpSpPr>
        <p:grpSpPr>
          <a:xfrm>
            <a:off x="9453580" y="2819864"/>
            <a:ext cx="2218938" cy="1785327"/>
            <a:chOff x="9453580" y="3932678"/>
            <a:chExt cx="2218938" cy="1785327"/>
          </a:xfrm>
        </p:grpSpPr>
        <p:cxnSp>
          <p:nvCxnSpPr>
            <p:cNvPr id="31" name="Straight Connector 30">
              <a:extLst>
                <a:ext uri="{FF2B5EF4-FFF2-40B4-BE49-F238E27FC236}">
                  <a16:creationId xmlns:a16="http://schemas.microsoft.com/office/drawing/2014/main" id="{7DB5BB6A-6644-40C9-B14C-3B8E10E493B0}"/>
                </a:ext>
              </a:extLst>
            </p:cNvPr>
            <p:cNvCxnSpPr/>
            <p:nvPr/>
          </p:nvCxnSpPr>
          <p:spPr>
            <a:xfrm>
              <a:off x="9501092" y="3932678"/>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178027B-D40D-42BF-A736-21ABA81529EB}"/>
                </a:ext>
              </a:extLst>
            </p:cNvPr>
            <p:cNvSpPr txBox="1"/>
            <p:nvPr/>
          </p:nvSpPr>
          <p:spPr>
            <a:xfrm>
              <a:off x="9453580" y="4025234"/>
              <a:ext cx="2218938" cy="1692771"/>
            </a:xfrm>
            <a:prstGeom prst="rect">
              <a:avLst/>
            </a:prstGeom>
            <a:noFill/>
          </p:spPr>
          <p:txBody>
            <a:bodyPr wrap="square" lIns="91440" tIns="91440" rIns="91440" bIns="91440" rtlCol="0">
              <a:spAutoFit/>
            </a:bodyPr>
            <a:lstStyle/>
            <a:p>
              <a:pPr lvl="0"/>
              <a:r>
                <a:rPr lang="en-ZA" sz="1400" dirty="0"/>
                <a:t>Resource Manager provides the management platform and functionality for all Azure resources</a:t>
              </a:r>
              <a:endParaRPr lang="en-US" sz="1400" dirty="0"/>
            </a:p>
            <a:p>
              <a:endParaRPr lang="en-US" sz="1400" dirty="0"/>
            </a:p>
            <a:p>
              <a:pPr lvl="0"/>
              <a:endParaRPr lang="en-US" sz="1400" dirty="0"/>
            </a:p>
          </p:txBody>
        </p:sp>
      </p:grpSp>
      <p:grpSp>
        <p:nvGrpSpPr>
          <p:cNvPr id="4" name="Group 3">
            <a:extLst>
              <a:ext uri="{FF2B5EF4-FFF2-40B4-BE49-F238E27FC236}">
                <a16:creationId xmlns:a16="http://schemas.microsoft.com/office/drawing/2014/main" id="{E45D4A84-0A36-421E-B97C-FAF1D1A5D12B}"/>
              </a:ext>
            </a:extLst>
          </p:cNvPr>
          <p:cNvGrpSpPr/>
          <p:nvPr/>
        </p:nvGrpSpPr>
        <p:grpSpPr>
          <a:xfrm>
            <a:off x="588263" y="2804905"/>
            <a:ext cx="2094934" cy="1787659"/>
            <a:chOff x="588263" y="3917719"/>
            <a:chExt cx="2094934" cy="1787659"/>
          </a:xfrm>
        </p:grpSpPr>
        <p:sp>
          <p:nvSpPr>
            <p:cNvPr id="142" name="TextBox 141">
              <a:extLst>
                <a:ext uri="{FF2B5EF4-FFF2-40B4-BE49-F238E27FC236}">
                  <a16:creationId xmlns:a16="http://schemas.microsoft.com/office/drawing/2014/main" id="{7A7BC790-D8AC-4E17-8F64-D641E3D56C18}"/>
                </a:ext>
              </a:extLst>
            </p:cNvPr>
            <p:cNvSpPr txBox="1"/>
            <p:nvPr/>
          </p:nvSpPr>
          <p:spPr>
            <a:xfrm>
              <a:off x="588263" y="4012607"/>
              <a:ext cx="2094934" cy="1692771"/>
            </a:xfrm>
            <a:prstGeom prst="rect">
              <a:avLst/>
            </a:prstGeom>
            <a:noFill/>
          </p:spPr>
          <p:txBody>
            <a:bodyPr wrap="square" lIns="91440" tIns="91440" rIns="91440" bIns="91440" rtlCol="0">
              <a:spAutoFit/>
            </a:bodyPr>
            <a:lstStyle/>
            <a:p>
              <a:pPr lvl="0"/>
              <a:r>
                <a:rPr lang="en-ZA" sz="1400" dirty="0"/>
                <a:t>Azure Regions, Availability Zones, Resource Groups, and the Azure Resource Manager are building blocks of any azure solution</a:t>
              </a:r>
              <a:endParaRPr lang="en-US" sz="1400" dirty="0"/>
            </a:p>
          </p:txBody>
        </p:sp>
        <p:cxnSp>
          <p:nvCxnSpPr>
            <p:cNvPr id="83" name="Straight Connector 82">
              <a:extLst>
                <a:ext uri="{FF2B5EF4-FFF2-40B4-BE49-F238E27FC236}">
                  <a16:creationId xmlns:a16="http://schemas.microsoft.com/office/drawing/2014/main" id="{787DB24D-A835-4CF8-8D4C-459236825BD2}"/>
                </a:ext>
              </a:extLst>
            </p:cNvPr>
            <p:cNvCxnSpPr/>
            <p:nvPr/>
          </p:nvCxnSpPr>
          <p:spPr>
            <a:xfrm>
              <a:off x="657713"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513B25BA-E139-4327-8ADC-21C649B56902}"/>
              </a:ext>
            </a:extLst>
          </p:cNvPr>
          <p:cNvGrpSpPr/>
          <p:nvPr/>
        </p:nvGrpSpPr>
        <p:grpSpPr>
          <a:xfrm>
            <a:off x="5041212" y="2817529"/>
            <a:ext cx="2218938" cy="697749"/>
            <a:chOff x="9233315" y="3917719"/>
            <a:chExt cx="2218938" cy="697749"/>
          </a:xfrm>
        </p:grpSpPr>
        <p:sp>
          <p:nvSpPr>
            <p:cNvPr id="141" name="TextBox 140">
              <a:extLst>
                <a:ext uri="{FF2B5EF4-FFF2-40B4-BE49-F238E27FC236}">
                  <a16:creationId xmlns:a16="http://schemas.microsoft.com/office/drawing/2014/main" id="{BD78E007-94AA-4441-96BB-A6DED33D285F}"/>
                </a:ext>
              </a:extLst>
            </p:cNvPr>
            <p:cNvSpPr txBox="1"/>
            <p:nvPr/>
          </p:nvSpPr>
          <p:spPr>
            <a:xfrm>
              <a:off x="9233315" y="3999915"/>
              <a:ext cx="2218938" cy="615553"/>
            </a:xfrm>
            <a:prstGeom prst="rect">
              <a:avLst/>
            </a:prstGeom>
            <a:noFill/>
          </p:spPr>
          <p:txBody>
            <a:bodyPr wrap="square" lIns="91440" tIns="91440" rIns="91440" bIns="91440" rtlCol="0">
              <a:spAutoFit/>
            </a:bodyPr>
            <a:lstStyle/>
            <a:p>
              <a:pPr lvl="0"/>
              <a:r>
                <a:rPr lang="en-ZA" sz="1400" dirty="0"/>
                <a:t>Availability Zones provide redundancy</a:t>
              </a:r>
              <a:endParaRPr lang="en-US" sz="1400" dirty="0"/>
            </a:p>
          </p:txBody>
        </p:sp>
        <p:cxnSp>
          <p:nvCxnSpPr>
            <p:cNvPr id="81" name="Straight Connector 80">
              <a:extLst>
                <a:ext uri="{FF2B5EF4-FFF2-40B4-BE49-F238E27FC236}">
                  <a16:creationId xmlns:a16="http://schemas.microsoft.com/office/drawing/2014/main" id="{D17798A0-23BE-42B3-B37B-22CA71E346E4}"/>
                </a:ext>
              </a:extLst>
            </p:cNvPr>
            <p:cNvCxnSpPr/>
            <p:nvPr/>
          </p:nvCxnSpPr>
          <p:spPr>
            <a:xfrm>
              <a:off x="9302765" y="3917719"/>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A620A294-DB97-4918-B454-EB170AB019F4}"/>
              </a:ext>
            </a:extLst>
          </p:cNvPr>
          <p:cNvGrpSpPr/>
          <p:nvPr/>
        </p:nvGrpSpPr>
        <p:grpSpPr>
          <a:xfrm>
            <a:off x="2780099" y="1907431"/>
            <a:ext cx="2330496" cy="1823359"/>
            <a:chOff x="2780099" y="3020245"/>
            <a:chExt cx="2330496" cy="1823359"/>
          </a:xfrm>
        </p:grpSpPr>
        <p:sp>
          <p:nvSpPr>
            <p:cNvPr id="135" name="TextBox 134">
              <a:extLst>
                <a:ext uri="{FF2B5EF4-FFF2-40B4-BE49-F238E27FC236}">
                  <a16:creationId xmlns:a16="http://schemas.microsoft.com/office/drawing/2014/main" id="{35258081-E33F-474A-9964-FCA95B979BEC}"/>
                </a:ext>
              </a:extLst>
            </p:cNvPr>
            <p:cNvSpPr txBox="1">
              <a:spLocks noChangeAspect="1"/>
            </p:cNvSpPr>
            <p:nvPr/>
          </p:nvSpPr>
          <p:spPr>
            <a:xfrm>
              <a:off x="3244905" y="3020245"/>
              <a:ext cx="1565478" cy="406265"/>
            </a:xfrm>
            <a:prstGeom prst="rect">
              <a:avLst/>
            </a:prstGeom>
            <a:noFill/>
          </p:spPr>
          <p:txBody>
            <a:bodyPr wrap="square" lIns="91440" tIns="91440" rIns="91440" bIns="91440"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l" defTabSz="896354" rtl="0" eaLnBrk="1" fontAlgn="auto" latinLnBrk="0" hangingPunct="1">
                <a:lnSpc>
                  <a:spcPct val="90000"/>
                </a:lnSpc>
                <a:spcBef>
                  <a:spcPts val="0"/>
                </a:spcBef>
                <a:spcAft>
                  <a:spcPts val="576"/>
                </a:spcAft>
                <a:buClrTx/>
                <a:buSzTx/>
                <a:buFontTx/>
                <a:buNone/>
                <a:tabLst/>
                <a:defRPr/>
              </a:pPr>
              <a:endParaRPr kumimoji="0" lang="en-US" sz="1600" b="0" i="0" u="none" strike="noStrike" kern="0" cap="none" spc="0" normalizeH="0" baseline="0" noProof="0" dirty="0">
                <a:ln>
                  <a:noFill/>
                </a:ln>
                <a:solidFill>
                  <a:srgbClr val="0D0D0D"/>
                </a:solidFill>
                <a:effectLst/>
                <a:uLnTx/>
                <a:uFillTx/>
                <a:latin typeface="Segoe UI Semibold"/>
                <a:ea typeface="+mn-ea"/>
                <a:cs typeface="Segoe UI" panose="020B0502040204020203" pitchFamily="34" charset="0"/>
              </a:endParaRPr>
            </a:p>
          </p:txBody>
        </p:sp>
        <p:sp>
          <p:nvSpPr>
            <p:cNvPr id="140" name="TextBox 139">
              <a:extLst>
                <a:ext uri="{FF2B5EF4-FFF2-40B4-BE49-F238E27FC236}">
                  <a16:creationId xmlns:a16="http://schemas.microsoft.com/office/drawing/2014/main" id="{072F0ADB-A398-41DB-B6A4-C07AB8D72DAF}"/>
                </a:ext>
              </a:extLst>
            </p:cNvPr>
            <p:cNvSpPr txBox="1"/>
            <p:nvPr/>
          </p:nvSpPr>
          <p:spPr>
            <a:xfrm>
              <a:off x="2780099" y="4012607"/>
              <a:ext cx="2330496" cy="830997"/>
            </a:xfrm>
            <a:prstGeom prst="rect">
              <a:avLst/>
            </a:prstGeom>
            <a:noFill/>
          </p:spPr>
          <p:txBody>
            <a:bodyPr wrap="square" lIns="91440" tIns="91440" rIns="91440" bIns="91440" rtlCol="0">
              <a:spAutoFit/>
            </a:bodyPr>
            <a:lstStyle/>
            <a:p>
              <a:pPr lvl="0"/>
              <a:r>
                <a:rPr lang="en-ZA" sz="1400" dirty="0"/>
                <a:t>Regions are locations where Azure resources are deployed</a:t>
              </a:r>
              <a:endParaRPr lang="en-US" sz="1400" dirty="0"/>
            </a:p>
          </p:txBody>
        </p:sp>
        <p:cxnSp>
          <p:nvCxnSpPr>
            <p:cNvPr id="14" name="Straight Connector 13">
              <a:extLst>
                <a:ext uri="{FF2B5EF4-FFF2-40B4-BE49-F238E27FC236}">
                  <a16:creationId xmlns:a16="http://schemas.microsoft.com/office/drawing/2014/main" id="{F2E322D4-E3FE-4EDA-B96B-9F0D5FA6D78D}"/>
                </a:ext>
              </a:extLst>
            </p:cNvPr>
            <p:cNvCxnSpPr/>
            <p:nvPr/>
          </p:nvCxnSpPr>
          <p:spPr>
            <a:xfrm>
              <a:off x="2840277" y="3930343"/>
              <a:ext cx="1785726" cy="0"/>
            </a:xfrm>
            <a:prstGeom prst="line">
              <a:avLst/>
            </a:prstGeom>
            <a:ln w="1905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6" name="Rectangle 35" descr="Users">
            <a:extLst>
              <a:ext uri="{FF2B5EF4-FFF2-40B4-BE49-F238E27FC236}">
                <a16:creationId xmlns:a16="http://schemas.microsoft.com/office/drawing/2014/main" id="{246579A7-2497-4389-AFD8-328FC9DD72B2}"/>
              </a:ext>
            </a:extLst>
          </p:cNvPr>
          <p:cNvSpPr/>
          <p:nvPr/>
        </p:nvSpPr>
        <p:spPr>
          <a:xfrm>
            <a:off x="1136572" y="1674134"/>
            <a:ext cx="798134" cy="79813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7" name="Rectangle 36" descr="Marker">
            <a:extLst>
              <a:ext uri="{FF2B5EF4-FFF2-40B4-BE49-F238E27FC236}">
                <a16:creationId xmlns:a16="http://schemas.microsoft.com/office/drawing/2014/main" id="{1C78D807-4ED6-4E10-84D6-00782611D24A}"/>
              </a:ext>
            </a:extLst>
          </p:cNvPr>
          <p:cNvSpPr/>
          <p:nvPr/>
        </p:nvSpPr>
        <p:spPr>
          <a:xfrm>
            <a:off x="3196981" y="1614978"/>
            <a:ext cx="798134" cy="798134"/>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38" name="Rectangle 37" descr="Checkmark">
            <a:extLst>
              <a:ext uri="{FF2B5EF4-FFF2-40B4-BE49-F238E27FC236}">
                <a16:creationId xmlns:a16="http://schemas.microsoft.com/office/drawing/2014/main" id="{B0A5CF7E-EBA2-4467-A040-AF9271D457FC}"/>
              </a:ext>
            </a:extLst>
          </p:cNvPr>
          <p:cNvSpPr/>
          <p:nvPr/>
        </p:nvSpPr>
        <p:spPr>
          <a:xfrm>
            <a:off x="5602823" y="1711496"/>
            <a:ext cx="798134" cy="798134"/>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39" name="Rectangle 38" descr="Team">
            <a:extLst>
              <a:ext uri="{FF2B5EF4-FFF2-40B4-BE49-F238E27FC236}">
                <a16:creationId xmlns:a16="http://schemas.microsoft.com/office/drawing/2014/main" id="{9CBA6C25-AD47-4995-A8AF-920A2163733C}"/>
              </a:ext>
            </a:extLst>
          </p:cNvPr>
          <p:cNvSpPr/>
          <p:nvPr/>
        </p:nvSpPr>
        <p:spPr>
          <a:xfrm>
            <a:off x="7709306" y="1674134"/>
            <a:ext cx="798134" cy="798134"/>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40" name="Rectangle 39" descr="User">
            <a:extLst>
              <a:ext uri="{FF2B5EF4-FFF2-40B4-BE49-F238E27FC236}">
                <a16:creationId xmlns:a16="http://schemas.microsoft.com/office/drawing/2014/main" id="{44C2BA4D-DE7E-43A0-B226-72C9F0AEEF31}"/>
              </a:ext>
            </a:extLst>
          </p:cNvPr>
          <p:cNvSpPr/>
          <p:nvPr/>
        </p:nvSpPr>
        <p:spPr>
          <a:xfrm>
            <a:off x="9994888" y="1711496"/>
            <a:ext cx="798134" cy="798134"/>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spTree>
    <p:extLst>
      <p:ext uri="{BB962C8B-B14F-4D97-AF65-F5344CB8AC3E}">
        <p14:creationId xmlns:p14="http://schemas.microsoft.com/office/powerpoint/2010/main" val="2056687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14="http://schemas.microsoft.com/office/drawing/2010/main" xmlns:asvg="http://schemas.microsoft.com/office/drawing/2016/SVG/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1+#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125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1+#ppt_w/2"/>
                                          </p:val>
                                        </p:tav>
                                        <p:tav tm="100000">
                                          <p:val>
                                            <p:strVal val="#ppt_x"/>
                                          </p:val>
                                        </p:tav>
                                      </p:tavLst>
                                    </p:anim>
                                    <p:anim calcmode="lin" valueType="num">
                                      <p:cBhvr additive="base">
                                        <p:cTn id="16" dur="75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175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1+#ppt_w/2"/>
                                          </p:val>
                                        </p:tav>
                                        <p:tav tm="100000">
                                          <p:val>
                                            <p:strVal val="#ppt_x"/>
                                          </p:val>
                                        </p:tav>
                                      </p:tavLst>
                                    </p:anim>
                                    <p:anim calcmode="lin" valueType="num">
                                      <p:cBhvr additive="base">
                                        <p:cTn id="20"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11236" t="13749" r="1" b="11346"/>
          <a:stretch/>
        </p:blipFill>
        <p:spPr>
          <a:xfrm>
            <a:off x="2593" y="0"/>
            <a:ext cx="12189407" cy="6857513"/>
          </a:xfrm>
          <a:prstGeom prst="rect">
            <a:avLst/>
          </a:prstGeom>
        </p:spPr>
      </p:pic>
      <p:sp>
        <p:nvSpPr>
          <p:cNvPr id="7" name="TextBox 6">
            <a:extLst>
              <a:ext uri="{FF2B5EF4-FFF2-40B4-BE49-F238E27FC236}">
                <a16:creationId xmlns:a16="http://schemas.microsoft.com/office/drawing/2014/main" id="{BFBCC01C-B1B6-46DD-B337-CF072E3E3C98}"/>
              </a:ext>
            </a:extLst>
          </p:cNvPr>
          <p:cNvSpPr txBox="1"/>
          <p:nvPr/>
        </p:nvSpPr>
        <p:spPr>
          <a:xfrm>
            <a:off x="8014654" y="1870346"/>
            <a:ext cx="7670799" cy="1178464"/>
          </a:xfrm>
          <a:prstGeom prst="rect">
            <a:avLst/>
          </a:prstGeom>
          <a:noFill/>
        </p:spPr>
        <p:txBody>
          <a:bodyPr wrap="square" rtlCol="0">
            <a:spAutoFit/>
          </a:bodyPr>
          <a:lstStyle/>
          <a:p>
            <a:r>
              <a:rPr lang="en-US" sz="7058" spc="-100" dirty="0">
                <a:ln w="3175">
                  <a:noFill/>
                </a:ln>
                <a:solidFill>
                  <a:srgbClr val="F2F2F2"/>
                </a:solidFill>
                <a:cs typeface="Segoe UI" pitchFamily="34" charset="0"/>
              </a:rPr>
              <a:t>Q and A</a:t>
            </a:r>
          </a:p>
        </p:txBody>
      </p:sp>
    </p:spTree>
    <p:extLst>
      <p:ext uri="{BB962C8B-B14F-4D97-AF65-F5344CB8AC3E}">
        <p14:creationId xmlns:p14="http://schemas.microsoft.com/office/powerpoint/2010/main" val="1354651671"/>
      </p:ext>
    </p:extLst>
  </p:cSld>
  <p:clrMapOvr>
    <a:masterClrMapping/>
  </p:clrMapOvr>
  <mc:AlternateContent xmlns:mc="http://schemas.openxmlformats.org/markup-compatibility/2006" xmlns:p14="http://schemas.microsoft.com/office/powerpoint/2010/main">
    <mc:Choice Requires="p14">
      <p:transition spd="med" p14:dur="700" advTm="10000">
        <p:fade/>
      </p:transition>
    </mc:Choice>
    <mc:Fallback xmlns:a16="http://schemas.microsoft.com/office/drawing/2014/main" xmlns:a14="http://schemas.microsoft.com/office/drawing/2010/main" xmlns="">
      <p:transition spd="med" advTm="10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503471" y="333584"/>
            <a:ext cx="6486610" cy="3594830"/>
          </a:xfrm>
        </p:spPr>
        <p:txBody>
          <a:bodyPr/>
          <a:lstStyle/>
          <a:p>
            <a:r>
              <a:rPr lang="en-US" sz="3200" dirty="0">
                <a:gradFill>
                  <a:gsLst>
                    <a:gs pos="40075">
                      <a:schemeClr val="accent1"/>
                    </a:gs>
                    <a:gs pos="30000">
                      <a:schemeClr val="accent1"/>
                    </a:gs>
                  </a:gsLst>
                  <a:lin ang="5400000" scaled="0"/>
                </a:gradFill>
                <a:latin typeface="+mj-lt"/>
                <a:cs typeface="+mn-cs"/>
              </a:rPr>
              <a:t>Azure Regions</a:t>
            </a:r>
          </a:p>
          <a:p>
            <a:endParaRPr lang="en-US" sz="3200" dirty="0">
              <a:gradFill>
                <a:gsLst>
                  <a:gs pos="40075">
                    <a:schemeClr val="accent1"/>
                  </a:gs>
                  <a:gs pos="30000">
                    <a:schemeClr val="accent1"/>
                  </a:gs>
                </a:gsLst>
                <a:lin ang="5400000" scaled="0"/>
              </a:gradFill>
              <a:latin typeface="+mj-lt"/>
              <a:cs typeface="+mn-cs"/>
            </a:endParaRPr>
          </a:p>
          <a:p>
            <a:r>
              <a:rPr lang="en-US" sz="3200" dirty="0">
                <a:gradFill>
                  <a:gsLst>
                    <a:gs pos="40075">
                      <a:schemeClr val="accent1"/>
                    </a:gs>
                    <a:gs pos="30000">
                      <a:schemeClr val="accent1"/>
                    </a:gs>
                  </a:gsLst>
                  <a:lin ang="5400000" scaled="0"/>
                </a:gradFill>
                <a:latin typeface="+mj-lt"/>
                <a:cs typeface="+mn-cs"/>
              </a:rPr>
              <a:t>Azure Availability Zones</a:t>
            </a:r>
          </a:p>
          <a:p>
            <a:pPr marL="0" lvl="2"/>
            <a:endParaRPr lang="en-US" sz="2400" dirty="0">
              <a:gradFill>
                <a:gsLst>
                  <a:gs pos="21239">
                    <a:schemeClr val="tx1"/>
                  </a:gs>
                  <a:gs pos="40075">
                    <a:schemeClr val="tx1"/>
                  </a:gs>
                </a:gsLst>
                <a:lin ang="5400000" scaled="0"/>
              </a:gradFill>
            </a:endParaRPr>
          </a:p>
          <a:p>
            <a:pPr marL="0" lvl="2"/>
            <a:endParaRPr lang="en-US" sz="2400" dirty="0">
              <a:gradFill>
                <a:gsLst>
                  <a:gs pos="21239">
                    <a:schemeClr val="tx1"/>
                  </a:gs>
                  <a:gs pos="40075">
                    <a:schemeClr val="tx1"/>
                  </a:gs>
                </a:gsLst>
                <a:lin ang="5400000" scaled="0"/>
              </a:gradFill>
            </a:endParaRPr>
          </a:p>
          <a:p>
            <a:r>
              <a:rPr lang="en-US" sz="3200" dirty="0">
                <a:gradFill>
                  <a:gsLst>
                    <a:gs pos="40075">
                      <a:schemeClr val="accent1"/>
                    </a:gs>
                    <a:gs pos="30000">
                      <a:schemeClr val="accent1"/>
                    </a:gs>
                  </a:gsLst>
                  <a:lin ang="5400000" scaled="0"/>
                </a:gradFill>
                <a:latin typeface="+mj-lt"/>
                <a:cs typeface="+mn-cs"/>
              </a:rPr>
              <a:t>Azure Resource Groups</a:t>
            </a:r>
          </a:p>
          <a:p>
            <a:pPr marL="0" lvl="2"/>
            <a:endParaRPr lang="en-US" sz="2400" dirty="0">
              <a:gradFill>
                <a:gsLst>
                  <a:gs pos="21239">
                    <a:schemeClr val="tx1"/>
                  </a:gs>
                  <a:gs pos="40075">
                    <a:schemeClr val="tx1"/>
                  </a:gs>
                </a:gsLst>
                <a:lin ang="5400000" scaled="0"/>
              </a:gradFill>
            </a:endParaRPr>
          </a:p>
        </p:txBody>
      </p:sp>
      <p:sp>
        <p:nvSpPr>
          <p:cNvPr id="5" name="Text Placeholder 5">
            <a:extLst>
              <a:ext uri="{FF2B5EF4-FFF2-40B4-BE49-F238E27FC236}">
                <a16:creationId xmlns:a16="http://schemas.microsoft.com/office/drawing/2014/main" id="{95D7DBBC-4026-4EB4-9A8E-6F9E845B060E}"/>
              </a:ext>
            </a:extLst>
          </p:cNvPr>
          <p:cNvSpPr txBox="1">
            <a:spLocks/>
          </p:cNvSpPr>
          <p:nvPr/>
        </p:nvSpPr>
        <p:spPr>
          <a:xfrm>
            <a:off x="4503471" y="4258235"/>
            <a:ext cx="6486610" cy="196977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gradFill>
                  <a:gsLst>
                    <a:gs pos="40075">
                      <a:srgbClr val="0078D4"/>
                    </a:gs>
                    <a:gs pos="30000">
                      <a:srgbClr val="0078D4"/>
                    </a:gs>
                  </a:gsLst>
                  <a:lin ang="5400000" scaled="0"/>
                </a:gradFill>
                <a:effectLst/>
                <a:uLnTx/>
                <a:uFillTx/>
                <a:latin typeface="Segoe UI Semibold"/>
                <a:ea typeface="+mn-ea"/>
                <a:cs typeface="Segoe UI Semilight" panose="020B0402040204020203" pitchFamily="34" charset="0"/>
              </a:rPr>
              <a:t>Azure Resource Manager</a:t>
            </a:r>
          </a:p>
          <a:p>
            <a:pPr marL="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dirty="0">
              <a:ln>
                <a:noFill/>
              </a:ln>
              <a:gradFill>
                <a:gsLst>
                  <a:gs pos="21239">
                    <a:srgbClr val="1A1A1A"/>
                  </a:gs>
                  <a:gs pos="40075">
                    <a:srgbClr val="1A1A1A"/>
                  </a:gs>
                </a:gsLst>
                <a:lin ang="5400000" scaled="0"/>
              </a:gradFill>
              <a:effectLst/>
              <a:uLnTx/>
              <a:uFillTx/>
              <a:latin typeface="Segoe UI"/>
            </a:endParaRPr>
          </a:p>
          <a:p>
            <a:pPr marL="0" marR="0" lvl="2"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dirty="0">
              <a:ln>
                <a:noFill/>
              </a:ln>
              <a:gradFill>
                <a:gsLst>
                  <a:gs pos="21239">
                    <a:srgbClr val="1A1A1A"/>
                  </a:gs>
                  <a:gs pos="40075">
                    <a:srgbClr val="1A1A1A"/>
                  </a:gs>
                </a:gsLst>
                <a:lin ang="5400000" scaled="0"/>
              </a:gradFill>
              <a:effectLst/>
              <a:uLnTx/>
              <a:uFillTx/>
              <a:latin typeface="Segoe UI"/>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gradFill>
                  <a:gsLst>
                    <a:gs pos="40075">
                      <a:srgbClr val="0078D4"/>
                    </a:gs>
                    <a:gs pos="30000">
                      <a:srgbClr val="0078D4"/>
                    </a:gs>
                  </a:gsLst>
                  <a:lin ang="5400000" scaled="0"/>
                </a:gradFill>
                <a:effectLst/>
                <a:uLnTx/>
                <a:uFillTx/>
                <a:latin typeface="Segoe UI Semibold"/>
                <a:ea typeface="+mn-ea"/>
                <a:cs typeface="Segoe UI Semilight" panose="020B0402040204020203" pitchFamily="34" charset="0"/>
              </a:rPr>
              <a:t>Benefits</a:t>
            </a:r>
          </a:p>
        </p:txBody>
      </p:sp>
      <p:sp>
        <p:nvSpPr>
          <p:cNvPr id="7" name="Rectangle 6">
            <a:extLst>
              <a:ext uri="{FF2B5EF4-FFF2-40B4-BE49-F238E27FC236}">
                <a16:creationId xmlns:a16="http://schemas.microsoft.com/office/drawing/2014/main" id="{CB3EF7E5-44AE-4C72-83DE-7E44BBD08931}"/>
              </a:ext>
            </a:extLst>
          </p:cNvPr>
          <p:cNvSpPr/>
          <p:nvPr/>
        </p:nvSpPr>
        <p:spPr>
          <a:xfrm>
            <a:off x="2205073" y="3300551"/>
            <a:ext cx="1604927" cy="2646878"/>
          </a:xfrm>
          <a:prstGeom prst="rect">
            <a:avLst/>
          </a:prstGeom>
          <a:noFill/>
        </p:spPr>
        <p:txBody>
          <a:bodyPr wrap="none" lIns="91440" tIns="45720" rIns="91440" bIns="45720">
            <a:spAutoFit/>
          </a:bodyPr>
          <a:lstStyle/>
          <a:p>
            <a:pPr algn="ctr"/>
            <a:r>
              <a:rPr lang="en-US" sz="16600" dirty="0">
                <a:ln>
                  <a:solidFill>
                    <a:srgbClr val="8F97A4"/>
                  </a:solidFill>
                </a:ln>
                <a:noFill/>
                <a:latin typeface="Arial Black" panose="020B0A04020102020204" pitchFamily="34" charset="0"/>
              </a:rPr>
              <a:t>4</a:t>
            </a:r>
          </a:p>
        </p:txBody>
      </p:sp>
      <p:sp>
        <p:nvSpPr>
          <p:cNvPr id="8" name="Rectangle 7">
            <a:extLst>
              <a:ext uri="{FF2B5EF4-FFF2-40B4-BE49-F238E27FC236}">
                <a16:creationId xmlns:a16="http://schemas.microsoft.com/office/drawing/2014/main" id="{08F58A75-0C77-4061-ACB4-32109E270650}"/>
              </a:ext>
            </a:extLst>
          </p:cNvPr>
          <p:cNvSpPr/>
          <p:nvPr/>
        </p:nvSpPr>
        <p:spPr>
          <a:xfrm>
            <a:off x="1156532" y="4744522"/>
            <a:ext cx="1604927" cy="2646878"/>
          </a:xfrm>
          <a:prstGeom prst="rect">
            <a:avLst/>
          </a:prstGeom>
          <a:noFill/>
        </p:spPr>
        <p:txBody>
          <a:bodyPr wrap="none" lIns="91440" tIns="45720" rIns="91440" bIns="45720">
            <a:spAutoFit/>
          </a:bodyPr>
          <a:lstStyle/>
          <a:p>
            <a:pPr algn="ctr"/>
            <a:r>
              <a:rPr lang="en-US" sz="16600" dirty="0">
                <a:ln>
                  <a:solidFill>
                    <a:srgbClr val="8F97A4"/>
                  </a:solidFill>
                </a:ln>
                <a:noFill/>
                <a:latin typeface="Arial Black" panose="020B0A04020102020204" pitchFamily="34" charset="0"/>
              </a:rPr>
              <a:t>5</a:t>
            </a:r>
          </a:p>
        </p:txBody>
      </p:sp>
      <p:sp>
        <p:nvSpPr>
          <p:cNvPr id="9" name="Rectangle 8">
            <a:extLst>
              <a:ext uri="{FF2B5EF4-FFF2-40B4-BE49-F238E27FC236}">
                <a16:creationId xmlns:a16="http://schemas.microsoft.com/office/drawing/2014/main" id="{DDB9200D-2B71-4528-A625-A5EA617BFB3A}"/>
              </a:ext>
            </a:extLst>
          </p:cNvPr>
          <p:cNvSpPr/>
          <p:nvPr/>
        </p:nvSpPr>
        <p:spPr>
          <a:xfrm>
            <a:off x="1201919" y="-412868"/>
            <a:ext cx="1364477" cy="2646878"/>
          </a:xfrm>
          <a:prstGeom prst="rect">
            <a:avLst/>
          </a:prstGeom>
          <a:noFill/>
        </p:spPr>
        <p:txBody>
          <a:bodyPr wrap="square" lIns="91440" tIns="45720" rIns="91440" bIns="45720">
            <a:spAutoFit/>
          </a:bodyPr>
          <a:lstStyle/>
          <a:p>
            <a:pPr algn="ctr"/>
            <a:r>
              <a:rPr lang="en-US" sz="16600" b="1" dirty="0">
                <a:ln>
                  <a:solidFill>
                    <a:srgbClr val="8F97A4"/>
                  </a:solidFill>
                </a:ln>
                <a:noFill/>
                <a:latin typeface="Arial Black" panose="020B0A04020102020204" pitchFamily="34" charset="0"/>
              </a:rPr>
              <a:t>1</a:t>
            </a:r>
          </a:p>
        </p:txBody>
      </p:sp>
      <p:sp>
        <p:nvSpPr>
          <p:cNvPr id="10" name="Rectangle 9">
            <a:extLst>
              <a:ext uri="{FF2B5EF4-FFF2-40B4-BE49-F238E27FC236}">
                <a16:creationId xmlns:a16="http://schemas.microsoft.com/office/drawing/2014/main" id="{193054E9-B69F-4660-8391-A0C64F562538}"/>
              </a:ext>
            </a:extLst>
          </p:cNvPr>
          <p:cNvSpPr/>
          <p:nvPr/>
        </p:nvSpPr>
        <p:spPr>
          <a:xfrm>
            <a:off x="2298303" y="629722"/>
            <a:ext cx="1604927" cy="2646878"/>
          </a:xfrm>
          <a:prstGeom prst="rect">
            <a:avLst/>
          </a:prstGeom>
          <a:noFill/>
        </p:spPr>
        <p:txBody>
          <a:bodyPr wrap="none" lIns="91440" tIns="45720" rIns="91440" bIns="45720">
            <a:spAutoFit/>
          </a:bodyPr>
          <a:lstStyle/>
          <a:p>
            <a:pPr algn="ctr"/>
            <a:r>
              <a:rPr lang="en-US" sz="16600" dirty="0">
                <a:ln>
                  <a:solidFill>
                    <a:srgbClr val="8F97A4"/>
                  </a:solidFill>
                </a:ln>
                <a:noFill/>
                <a:latin typeface="Arial Black" panose="020B0A04020102020204" pitchFamily="34" charset="0"/>
              </a:rPr>
              <a:t>2</a:t>
            </a:r>
          </a:p>
        </p:txBody>
      </p:sp>
      <p:sp>
        <p:nvSpPr>
          <p:cNvPr id="11" name="Rectangle 10">
            <a:extLst>
              <a:ext uri="{FF2B5EF4-FFF2-40B4-BE49-F238E27FC236}">
                <a16:creationId xmlns:a16="http://schemas.microsoft.com/office/drawing/2014/main" id="{DDD11751-6A46-435B-B037-58045774E0E0}"/>
              </a:ext>
            </a:extLst>
          </p:cNvPr>
          <p:cNvSpPr/>
          <p:nvPr/>
        </p:nvSpPr>
        <p:spPr>
          <a:xfrm>
            <a:off x="1156531" y="2120391"/>
            <a:ext cx="1604927" cy="2646878"/>
          </a:xfrm>
          <a:prstGeom prst="rect">
            <a:avLst/>
          </a:prstGeom>
          <a:noFill/>
        </p:spPr>
        <p:txBody>
          <a:bodyPr wrap="none" lIns="91440" tIns="45720" rIns="91440" bIns="45720">
            <a:spAutoFit/>
          </a:bodyPr>
          <a:lstStyle/>
          <a:p>
            <a:pPr algn="ctr"/>
            <a:r>
              <a:rPr lang="en-US" sz="16600" dirty="0">
                <a:ln>
                  <a:solidFill>
                    <a:srgbClr val="8F97A4"/>
                  </a:solidFill>
                </a:ln>
                <a:noFill/>
                <a:latin typeface="Arial Black" panose="020B0A04020102020204" pitchFamily="34" charset="0"/>
              </a:rPr>
              <a:t>3</a:t>
            </a:r>
          </a:p>
        </p:txBody>
      </p:sp>
    </p:spTree>
    <p:extLst>
      <p:ext uri="{BB962C8B-B14F-4D97-AF65-F5344CB8AC3E}">
        <p14:creationId xmlns:p14="http://schemas.microsoft.com/office/powerpoint/2010/main" val="1673803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8D75CD-E7D2-415A-B1FF-39F6DFDB8E81}"/>
              </a:ext>
            </a:extLst>
          </p:cNvPr>
          <p:cNvSpPr txBox="1"/>
          <p:nvPr/>
        </p:nvSpPr>
        <p:spPr>
          <a:xfrm>
            <a:off x="632553" y="2035480"/>
            <a:ext cx="7670799" cy="1178464"/>
          </a:xfrm>
          <a:prstGeom prst="rect">
            <a:avLst/>
          </a:prstGeom>
          <a:noFill/>
        </p:spPr>
        <p:txBody>
          <a:bodyPr wrap="square" rtlCol="0">
            <a:spAutoFit/>
          </a:bodyPr>
          <a:lstStyle/>
          <a:p>
            <a:r>
              <a:rPr lang="en-US" sz="7058" spc="-100" dirty="0">
                <a:ln w="3175">
                  <a:noFill/>
                </a:ln>
                <a:solidFill>
                  <a:srgbClr val="F2F2F2"/>
                </a:solidFill>
                <a:cs typeface="Segoe UI" pitchFamily="34" charset="0"/>
              </a:rPr>
              <a:t>Hyperscale DC</a:t>
            </a:r>
          </a:p>
        </p:txBody>
      </p:sp>
    </p:spTree>
    <p:extLst>
      <p:ext uri="{BB962C8B-B14F-4D97-AF65-F5344CB8AC3E}">
        <p14:creationId xmlns:p14="http://schemas.microsoft.com/office/powerpoint/2010/main" val="277568835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Rectangle 589">
            <a:extLst>
              <a:ext uri="{FF2B5EF4-FFF2-40B4-BE49-F238E27FC236}">
                <a16:creationId xmlns:a16="http://schemas.microsoft.com/office/drawing/2014/main" id="{C84855F4-2FF1-4169-AB82-6D110B83ED2D}"/>
              </a:ext>
            </a:extLst>
          </p:cNvPr>
          <p:cNvSpPr/>
          <p:nvPr/>
        </p:nvSpPr>
        <p:spPr bwMode="auto">
          <a:xfrm>
            <a:off x="-210677" y="-8829"/>
            <a:ext cx="12192000" cy="8255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 name="Group 3">
            <a:extLst>
              <a:ext uri="{FF2B5EF4-FFF2-40B4-BE49-F238E27FC236}">
                <a16:creationId xmlns:a16="http://schemas.microsoft.com/office/drawing/2014/main" id="{37E57F72-7E1B-43EB-9185-BF410812A09A}"/>
              </a:ext>
            </a:extLst>
          </p:cNvPr>
          <p:cNvGrpSpPr/>
          <p:nvPr/>
        </p:nvGrpSpPr>
        <p:grpSpPr>
          <a:xfrm>
            <a:off x="-210677" y="1173931"/>
            <a:ext cx="9356473" cy="5394115"/>
            <a:chOff x="-727074" y="901700"/>
            <a:chExt cx="10056262" cy="5797551"/>
          </a:xfrm>
        </p:grpSpPr>
        <p:sp>
          <p:nvSpPr>
            <p:cNvPr id="465" name="Freeform 5">
              <a:extLst>
                <a:ext uri="{FF2B5EF4-FFF2-40B4-BE49-F238E27FC236}">
                  <a16:creationId xmlns:a16="http://schemas.microsoft.com/office/drawing/2014/main" id="{8B9B60E0-7374-44C9-A15B-EF46105CC68A}"/>
                </a:ext>
              </a:extLst>
            </p:cNvPr>
            <p:cNvSpPr>
              <a:spLocks noEditPoints="1"/>
            </p:cNvSpPr>
            <p:nvPr/>
          </p:nvSpPr>
          <p:spPr bwMode="auto">
            <a:xfrm>
              <a:off x="-727074" y="901700"/>
              <a:ext cx="9863594" cy="5797551"/>
            </a:xfrm>
            <a:custGeom>
              <a:avLst/>
              <a:gdLst>
                <a:gd name="T0" fmla="*/ 1795 w 3036"/>
                <a:gd name="T1" fmla="*/ 987 h 1784"/>
                <a:gd name="T2" fmla="*/ 1314 w 3036"/>
                <a:gd name="T3" fmla="*/ 1106 h 1784"/>
                <a:gd name="T4" fmla="*/ 1615 w 3036"/>
                <a:gd name="T5" fmla="*/ 808 h 1784"/>
                <a:gd name="T6" fmla="*/ 1528 w 3036"/>
                <a:gd name="T7" fmla="*/ 594 h 1784"/>
                <a:gd name="T8" fmla="*/ 1531 w 3036"/>
                <a:gd name="T9" fmla="*/ 429 h 1784"/>
                <a:gd name="T10" fmla="*/ 1798 w 3036"/>
                <a:gd name="T11" fmla="*/ 392 h 1784"/>
                <a:gd name="T12" fmla="*/ 1982 w 3036"/>
                <a:gd name="T13" fmla="*/ 255 h 1784"/>
                <a:gd name="T14" fmla="*/ 2399 w 3036"/>
                <a:gd name="T15" fmla="*/ 178 h 1784"/>
                <a:gd name="T16" fmla="*/ 2754 w 3036"/>
                <a:gd name="T17" fmla="*/ 379 h 1784"/>
                <a:gd name="T18" fmla="*/ 2681 w 3036"/>
                <a:gd name="T19" fmla="*/ 643 h 1784"/>
                <a:gd name="T20" fmla="*/ 2407 w 3036"/>
                <a:gd name="T21" fmla="*/ 998 h 1784"/>
                <a:gd name="T22" fmla="*/ 2165 w 3036"/>
                <a:gd name="T23" fmla="*/ 149 h 1784"/>
                <a:gd name="T24" fmla="*/ 1712 w 3036"/>
                <a:gd name="T25" fmla="*/ 1250 h 1784"/>
                <a:gd name="T26" fmla="*/ 1760 w 3036"/>
                <a:gd name="T27" fmla="*/ 701 h 1784"/>
                <a:gd name="T28" fmla="*/ 2067 w 3036"/>
                <a:gd name="T29" fmla="*/ 704 h 1784"/>
                <a:gd name="T30" fmla="*/ 1104 w 3036"/>
                <a:gd name="T31" fmla="*/ 1273 h 1784"/>
                <a:gd name="T32" fmla="*/ 821 w 3036"/>
                <a:gd name="T33" fmla="*/ 1764 h 1784"/>
                <a:gd name="T34" fmla="*/ 693 w 3036"/>
                <a:gd name="T35" fmla="*/ 1103 h 1784"/>
                <a:gd name="T36" fmla="*/ 332 w 3036"/>
                <a:gd name="T37" fmla="*/ 525 h 1784"/>
                <a:gd name="T38" fmla="*/ 129 w 3036"/>
                <a:gd name="T39" fmla="*/ 453 h 1784"/>
                <a:gd name="T40" fmla="*/ 382 w 3036"/>
                <a:gd name="T41" fmla="*/ 208 h 1784"/>
                <a:gd name="T42" fmla="*/ 749 w 3036"/>
                <a:gd name="T43" fmla="*/ 274 h 1784"/>
                <a:gd name="T44" fmla="*/ 941 w 3036"/>
                <a:gd name="T45" fmla="*/ 355 h 1784"/>
                <a:gd name="T46" fmla="*/ 820 w 3036"/>
                <a:gd name="T47" fmla="*/ 368 h 1784"/>
                <a:gd name="T48" fmla="*/ 935 w 3036"/>
                <a:gd name="T49" fmla="*/ 588 h 1784"/>
                <a:gd name="T50" fmla="*/ 689 w 3036"/>
                <a:gd name="T51" fmla="*/ 927 h 1784"/>
                <a:gd name="T52" fmla="*/ 1069 w 3036"/>
                <a:gd name="T53" fmla="*/ 1209 h 1784"/>
                <a:gd name="T54" fmla="*/ 703 w 3036"/>
                <a:gd name="T55" fmla="*/ 594 h 1784"/>
                <a:gd name="T56" fmla="*/ 617 w 3036"/>
                <a:gd name="T57" fmla="*/ 570 h 1784"/>
                <a:gd name="T58" fmla="*/ 323 w 3036"/>
                <a:gd name="T59" fmla="*/ 480 h 1784"/>
                <a:gd name="T60" fmla="*/ 516 w 3036"/>
                <a:gd name="T61" fmla="*/ 369 h 1784"/>
                <a:gd name="T62" fmla="*/ 847 w 3036"/>
                <a:gd name="T63" fmla="*/ 1768 h 1784"/>
                <a:gd name="T64" fmla="*/ 1027 w 3036"/>
                <a:gd name="T65" fmla="*/ 411 h 1784"/>
                <a:gd name="T66" fmla="*/ 1043 w 3036"/>
                <a:gd name="T67" fmla="*/ 117 h 1784"/>
                <a:gd name="T68" fmla="*/ 1329 w 3036"/>
                <a:gd name="T69" fmla="*/ 104 h 1784"/>
                <a:gd name="T70" fmla="*/ 1037 w 3036"/>
                <a:gd name="T71" fmla="*/ 311 h 1784"/>
                <a:gd name="T72" fmla="*/ 2652 w 3036"/>
                <a:gd name="T73" fmla="*/ 1550 h 1784"/>
                <a:gd name="T74" fmla="*/ 1001 w 3036"/>
                <a:gd name="T75" fmla="*/ 10 h 1784"/>
                <a:gd name="T76" fmla="*/ 921 w 3036"/>
                <a:gd name="T77" fmla="*/ 119 h 1784"/>
                <a:gd name="T78" fmla="*/ 711 w 3036"/>
                <a:gd name="T79" fmla="*/ 220 h 1784"/>
                <a:gd name="T80" fmla="*/ 1825 w 3036"/>
                <a:gd name="T81" fmla="*/ 1384 h 1784"/>
                <a:gd name="T82" fmla="*/ 2630 w 3036"/>
                <a:gd name="T83" fmla="*/ 818 h 1784"/>
                <a:gd name="T84" fmla="*/ 579 w 3036"/>
                <a:gd name="T85" fmla="*/ 220 h 1784"/>
                <a:gd name="T86" fmla="*/ 1541 w 3036"/>
                <a:gd name="T87" fmla="*/ 215 h 1784"/>
                <a:gd name="T88" fmla="*/ 725 w 3036"/>
                <a:gd name="T89" fmla="*/ 125 h 1784"/>
                <a:gd name="T90" fmla="*/ 3016 w 3036"/>
                <a:gd name="T91" fmla="*/ 1622 h 1784"/>
                <a:gd name="T92" fmla="*/ 2545 w 3036"/>
                <a:gd name="T93" fmla="*/ 1226 h 1784"/>
                <a:gd name="T94" fmla="*/ 1562 w 3036"/>
                <a:gd name="T95" fmla="*/ 175 h 1784"/>
                <a:gd name="T96" fmla="*/ 794 w 3036"/>
                <a:gd name="T97" fmla="*/ 81 h 1784"/>
                <a:gd name="T98" fmla="*/ 2048 w 3036"/>
                <a:gd name="T99" fmla="*/ 80 h 1784"/>
                <a:gd name="T100" fmla="*/ 1745 w 3036"/>
                <a:gd name="T101" fmla="*/ 99 h 1784"/>
                <a:gd name="T102" fmla="*/ 2591 w 3036"/>
                <a:gd name="T103" fmla="*/ 1069 h 1784"/>
                <a:gd name="T104" fmla="*/ 649 w 3036"/>
                <a:gd name="T105" fmla="*/ 141 h 1784"/>
                <a:gd name="T106" fmla="*/ 29 w 3036"/>
                <a:gd name="T107" fmla="*/ 494 h 1784"/>
                <a:gd name="T108" fmla="*/ 154 w 3036"/>
                <a:gd name="T109" fmla="*/ 450 h 1784"/>
                <a:gd name="T110" fmla="*/ 1742 w 3036"/>
                <a:gd name="T111" fmla="*/ 124 h 1784"/>
                <a:gd name="T112" fmla="*/ 2582 w 3036"/>
                <a:gd name="T113" fmla="*/ 1087 h 1784"/>
                <a:gd name="T114" fmla="*/ 1321 w 3036"/>
                <a:gd name="T115" fmla="*/ 177 h 1784"/>
                <a:gd name="T116" fmla="*/ 791 w 3036"/>
                <a:gd name="T117" fmla="*/ 1653 h 1784"/>
                <a:gd name="T118" fmla="*/ 875 w 3036"/>
                <a:gd name="T119" fmla="*/ 472 h 1784"/>
                <a:gd name="T120" fmla="*/ 2337 w 3036"/>
                <a:gd name="T121" fmla="*/ 136 h 1784"/>
                <a:gd name="T122" fmla="*/ 2551 w 3036"/>
                <a:gd name="T123" fmla="*/ 1243 h 1784"/>
                <a:gd name="T124" fmla="*/ 2889 w 3036"/>
                <a:gd name="T125" fmla="*/ 1246 h 1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36" h="1784">
                  <a:moveTo>
                    <a:pt x="2399" y="1172"/>
                  </a:moveTo>
                  <a:cubicBezTo>
                    <a:pt x="2399" y="1172"/>
                    <a:pt x="2399" y="1172"/>
                    <a:pt x="2399" y="1172"/>
                  </a:cubicBezTo>
                  <a:cubicBezTo>
                    <a:pt x="2400" y="1172"/>
                    <a:pt x="2400" y="1172"/>
                    <a:pt x="2400" y="1172"/>
                  </a:cubicBezTo>
                  <a:cubicBezTo>
                    <a:pt x="2400" y="1172"/>
                    <a:pt x="2399" y="1172"/>
                    <a:pt x="2399" y="1172"/>
                  </a:cubicBezTo>
                  <a:close/>
                  <a:moveTo>
                    <a:pt x="2319" y="1024"/>
                  </a:moveTo>
                  <a:cubicBezTo>
                    <a:pt x="2316" y="1027"/>
                    <a:pt x="2312" y="1027"/>
                    <a:pt x="2308" y="1027"/>
                  </a:cubicBezTo>
                  <a:cubicBezTo>
                    <a:pt x="2306" y="1027"/>
                    <a:pt x="2304" y="1025"/>
                    <a:pt x="2304" y="1023"/>
                  </a:cubicBezTo>
                  <a:cubicBezTo>
                    <a:pt x="2304" y="1021"/>
                    <a:pt x="2304" y="1019"/>
                    <a:pt x="2304" y="1018"/>
                  </a:cubicBezTo>
                  <a:cubicBezTo>
                    <a:pt x="2306" y="1012"/>
                    <a:pt x="2305" y="1008"/>
                    <a:pt x="2302" y="1003"/>
                  </a:cubicBezTo>
                  <a:cubicBezTo>
                    <a:pt x="2302" y="1002"/>
                    <a:pt x="2302" y="1002"/>
                    <a:pt x="2302" y="1002"/>
                  </a:cubicBezTo>
                  <a:cubicBezTo>
                    <a:pt x="2301" y="999"/>
                    <a:pt x="2299" y="998"/>
                    <a:pt x="2297" y="997"/>
                  </a:cubicBezTo>
                  <a:cubicBezTo>
                    <a:pt x="2294" y="996"/>
                    <a:pt x="2293" y="995"/>
                    <a:pt x="2294" y="991"/>
                  </a:cubicBezTo>
                  <a:cubicBezTo>
                    <a:pt x="2294" y="989"/>
                    <a:pt x="2294" y="987"/>
                    <a:pt x="2292" y="987"/>
                  </a:cubicBezTo>
                  <a:cubicBezTo>
                    <a:pt x="2291" y="986"/>
                    <a:pt x="2291" y="986"/>
                    <a:pt x="2289" y="985"/>
                  </a:cubicBezTo>
                  <a:cubicBezTo>
                    <a:pt x="2282" y="982"/>
                    <a:pt x="2278" y="975"/>
                    <a:pt x="2276" y="968"/>
                  </a:cubicBezTo>
                  <a:cubicBezTo>
                    <a:pt x="2275" y="966"/>
                    <a:pt x="2274" y="964"/>
                    <a:pt x="2274" y="962"/>
                  </a:cubicBezTo>
                  <a:cubicBezTo>
                    <a:pt x="2274" y="961"/>
                    <a:pt x="2272" y="961"/>
                    <a:pt x="2272" y="961"/>
                  </a:cubicBezTo>
                  <a:cubicBezTo>
                    <a:pt x="2270" y="963"/>
                    <a:pt x="2267" y="963"/>
                    <a:pt x="2264" y="964"/>
                  </a:cubicBezTo>
                  <a:cubicBezTo>
                    <a:pt x="2258" y="969"/>
                    <a:pt x="2252" y="970"/>
                    <a:pt x="2245" y="970"/>
                  </a:cubicBezTo>
                  <a:cubicBezTo>
                    <a:pt x="2242" y="969"/>
                    <a:pt x="2239" y="970"/>
                    <a:pt x="2236" y="971"/>
                  </a:cubicBezTo>
                  <a:cubicBezTo>
                    <a:pt x="2235" y="972"/>
                    <a:pt x="2233" y="974"/>
                    <a:pt x="2233" y="976"/>
                  </a:cubicBezTo>
                  <a:cubicBezTo>
                    <a:pt x="2233" y="983"/>
                    <a:pt x="2229" y="987"/>
                    <a:pt x="2222" y="990"/>
                  </a:cubicBezTo>
                  <a:cubicBezTo>
                    <a:pt x="2221" y="991"/>
                    <a:pt x="2219" y="991"/>
                    <a:pt x="2218" y="993"/>
                  </a:cubicBezTo>
                  <a:cubicBezTo>
                    <a:pt x="2216" y="995"/>
                    <a:pt x="2214" y="997"/>
                    <a:pt x="2213" y="999"/>
                  </a:cubicBezTo>
                  <a:cubicBezTo>
                    <a:pt x="2212" y="1002"/>
                    <a:pt x="2211" y="1003"/>
                    <a:pt x="2209" y="1005"/>
                  </a:cubicBezTo>
                  <a:cubicBezTo>
                    <a:pt x="2205" y="1008"/>
                    <a:pt x="2202" y="1012"/>
                    <a:pt x="2197" y="1015"/>
                  </a:cubicBezTo>
                  <a:cubicBezTo>
                    <a:pt x="2195" y="1016"/>
                    <a:pt x="2195" y="1018"/>
                    <a:pt x="2194" y="1020"/>
                  </a:cubicBezTo>
                  <a:cubicBezTo>
                    <a:pt x="2194" y="1021"/>
                    <a:pt x="2193" y="1022"/>
                    <a:pt x="2192" y="1023"/>
                  </a:cubicBezTo>
                  <a:cubicBezTo>
                    <a:pt x="2188" y="1024"/>
                    <a:pt x="2185" y="1025"/>
                    <a:pt x="2183" y="1028"/>
                  </a:cubicBezTo>
                  <a:cubicBezTo>
                    <a:pt x="2183" y="1029"/>
                    <a:pt x="2181" y="1029"/>
                    <a:pt x="2180" y="1030"/>
                  </a:cubicBezTo>
                  <a:cubicBezTo>
                    <a:pt x="2178" y="1030"/>
                    <a:pt x="2176" y="1032"/>
                    <a:pt x="2176" y="1034"/>
                  </a:cubicBezTo>
                  <a:cubicBezTo>
                    <a:pt x="2176" y="1038"/>
                    <a:pt x="2176" y="1042"/>
                    <a:pt x="2176" y="1046"/>
                  </a:cubicBezTo>
                  <a:cubicBezTo>
                    <a:pt x="2177" y="1048"/>
                    <a:pt x="2177" y="1050"/>
                    <a:pt x="2177" y="1052"/>
                  </a:cubicBezTo>
                  <a:cubicBezTo>
                    <a:pt x="2179" y="1055"/>
                    <a:pt x="2178" y="1058"/>
                    <a:pt x="2177" y="1062"/>
                  </a:cubicBezTo>
                  <a:cubicBezTo>
                    <a:pt x="2177" y="1063"/>
                    <a:pt x="2176" y="1064"/>
                    <a:pt x="2175" y="1066"/>
                  </a:cubicBezTo>
                  <a:cubicBezTo>
                    <a:pt x="2175" y="1068"/>
                    <a:pt x="2174" y="1070"/>
                    <a:pt x="2175" y="1072"/>
                  </a:cubicBezTo>
                  <a:cubicBezTo>
                    <a:pt x="2175" y="1074"/>
                    <a:pt x="2175" y="1076"/>
                    <a:pt x="2176" y="1078"/>
                  </a:cubicBezTo>
                  <a:cubicBezTo>
                    <a:pt x="2176" y="1080"/>
                    <a:pt x="2175" y="1082"/>
                    <a:pt x="2174" y="1083"/>
                  </a:cubicBezTo>
                  <a:cubicBezTo>
                    <a:pt x="2171" y="1084"/>
                    <a:pt x="2169" y="1086"/>
                    <a:pt x="2168" y="1089"/>
                  </a:cubicBezTo>
                  <a:cubicBezTo>
                    <a:pt x="2167" y="1092"/>
                    <a:pt x="2166" y="1094"/>
                    <a:pt x="2164" y="1094"/>
                  </a:cubicBezTo>
                  <a:cubicBezTo>
                    <a:pt x="2162" y="1095"/>
                    <a:pt x="2161" y="1097"/>
                    <a:pt x="2160" y="1098"/>
                  </a:cubicBezTo>
                  <a:cubicBezTo>
                    <a:pt x="2159" y="1099"/>
                    <a:pt x="2159" y="1100"/>
                    <a:pt x="2158" y="1101"/>
                  </a:cubicBezTo>
                  <a:cubicBezTo>
                    <a:pt x="2156" y="1104"/>
                    <a:pt x="2152" y="1104"/>
                    <a:pt x="2149" y="1102"/>
                  </a:cubicBezTo>
                  <a:cubicBezTo>
                    <a:pt x="2148" y="1101"/>
                    <a:pt x="2147" y="1100"/>
                    <a:pt x="2146" y="1099"/>
                  </a:cubicBezTo>
                  <a:cubicBezTo>
                    <a:pt x="2144" y="1096"/>
                    <a:pt x="2142" y="1094"/>
                    <a:pt x="2142" y="1090"/>
                  </a:cubicBezTo>
                  <a:cubicBezTo>
                    <a:pt x="2141" y="1084"/>
                    <a:pt x="2138" y="1079"/>
                    <a:pt x="2136" y="1074"/>
                  </a:cubicBezTo>
                  <a:cubicBezTo>
                    <a:pt x="2135" y="1072"/>
                    <a:pt x="2134" y="1070"/>
                    <a:pt x="2132" y="1068"/>
                  </a:cubicBezTo>
                  <a:cubicBezTo>
                    <a:pt x="2128" y="1064"/>
                    <a:pt x="2126" y="1060"/>
                    <a:pt x="2125" y="1056"/>
                  </a:cubicBezTo>
                  <a:cubicBezTo>
                    <a:pt x="2125" y="1054"/>
                    <a:pt x="2124" y="1052"/>
                    <a:pt x="2123" y="1050"/>
                  </a:cubicBezTo>
                  <a:cubicBezTo>
                    <a:pt x="2121" y="1045"/>
                    <a:pt x="2120" y="1041"/>
                    <a:pt x="2117" y="1037"/>
                  </a:cubicBezTo>
                  <a:cubicBezTo>
                    <a:pt x="2115" y="1034"/>
                    <a:pt x="2114" y="1031"/>
                    <a:pt x="2112" y="1028"/>
                  </a:cubicBezTo>
                  <a:cubicBezTo>
                    <a:pt x="2111" y="1027"/>
                    <a:pt x="2111" y="1026"/>
                    <a:pt x="2111" y="1025"/>
                  </a:cubicBezTo>
                  <a:cubicBezTo>
                    <a:pt x="2110" y="1019"/>
                    <a:pt x="2107" y="1014"/>
                    <a:pt x="2106" y="1009"/>
                  </a:cubicBezTo>
                  <a:cubicBezTo>
                    <a:pt x="2104" y="1003"/>
                    <a:pt x="2103" y="997"/>
                    <a:pt x="2102" y="992"/>
                  </a:cubicBezTo>
                  <a:cubicBezTo>
                    <a:pt x="2101" y="990"/>
                    <a:pt x="2101" y="988"/>
                    <a:pt x="2101" y="986"/>
                  </a:cubicBezTo>
                  <a:cubicBezTo>
                    <a:pt x="2101" y="981"/>
                    <a:pt x="2099" y="976"/>
                    <a:pt x="2098" y="971"/>
                  </a:cubicBezTo>
                  <a:cubicBezTo>
                    <a:pt x="2098" y="970"/>
                    <a:pt x="2097" y="970"/>
                    <a:pt x="2097" y="970"/>
                  </a:cubicBezTo>
                  <a:cubicBezTo>
                    <a:pt x="2097" y="970"/>
                    <a:pt x="2097" y="970"/>
                    <a:pt x="2097" y="970"/>
                  </a:cubicBezTo>
                  <a:cubicBezTo>
                    <a:pt x="2097" y="970"/>
                    <a:pt x="2097" y="970"/>
                    <a:pt x="2097" y="970"/>
                  </a:cubicBezTo>
                  <a:cubicBezTo>
                    <a:pt x="2097" y="970"/>
                    <a:pt x="2097" y="970"/>
                    <a:pt x="2097" y="970"/>
                  </a:cubicBezTo>
                  <a:cubicBezTo>
                    <a:pt x="2097" y="970"/>
                    <a:pt x="2097" y="970"/>
                    <a:pt x="2097" y="970"/>
                  </a:cubicBezTo>
                  <a:cubicBezTo>
                    <a:pt x="2097" y="973"/>
                    <a:pt x="2094" y="976"/>
                    <a:pt x="2092" y="978"/>
                  </a:cubicBezTo>
                  <a:cubicBezTo>
                    <a:pt x="2084" y="983"/>
                    <a:pt x="2081" y="983"/>
                    <a:pt x="2075" y="977"/>
                  </a:cubicBezTo>
                  <a:cubicBezTo>
                    <a:pt x="2072" y="973"/>
                    <a:pt x="2068" y="970"/>
                    <a:pt x="2065" y="966"/>
                  </a:cubicBezTo>
                  <a:cubicBezTo>
                    <a:pt x="2064" y="966"/>
                    <a:pt x="2064" y="965"/>
                    <a:pt x="2065" y="964"/>
                  </a:cubicBezTo>
                  <a:cubicBezTo>
                    <a:pt x="2065" y="964"/>
                    <a:pt x="2066" y="963"/>
                    <a:pt x="2067" y="964"/>
                  </a:cubicBezTo>
                  <a:cubicBezTo>
                    <a:pt x="2070" y="965"/>
                    <a:pt x="2072" y="963"/>
                    <a:pt x="2074" y="961"/>
                  </a:cubicBezTo>
                  <a:cubicBezTo>
                    <a:pt x="2074" y="961"/>
                    <a:pt x="2074" y="961"/>
                    <a:pt x="2074" y="961"/>
                  </a:cubicBezTo>
                  <a:cubicBezTo>
                    <a:pt x="2075" y="960"/>
                    <a:pt x="2075" y="960"/>
                    <a:pt x="2075" y="960"/>
                  </a:cubicBezTo>
                  <a:cubicBezTo>
                    <a:pt x="2074" y="961"/>
                    <a:pt x="2074" y="961"/>
                    <a:pt x="2074" y="961"/>
                  </a:cubicBezTo>
                  <a:cubicBezTo>
                    <a:pt x="2074" y="961"/>
                    <a:pt x="2074" y="961"/>
                    <a:pt x="2074" y="961"/>
                  </a:cubicBezTo>
                  <a:cubicBezTo>
                    <a:pt x="2073" y="961"/>
                    <a:pt x="2072" y="961"/>
                    <a:pt x="2071" y="961"/>
                  </a:cubicBezTo>
                  <a:cubicBezTo>
                    <a:pt x="2066" y="961"/>
                    <a:pt x="2062" y="959"/>
                    <a:pt x="2059" y="955"/>
                  </a:cubicBezTo>
                  <a:cubicBezTo>
                    <a:pt x="2057" y="953"/>
                    <a:pt x="2055" y="951"/>
                    <a:pt x="2053" y="951"/>
                  </a:cubicBezTo>
                  <a:cubicBezTo>
                    <a:pt x="2049" y="950"/>
                    <a:pt x="2047" y="948"/>
                    <a:pt x="2046" y="944"/>
                  </a:cubicBezTo>
                  <a:cubicBezTo>
                    <a:pt x="2045" y="942"/>
                    <a:pt x="2044" y="941"/>
                    <a:pt x="2042" y="940"/>
                  </a:cubicBezTo>
                  <a:cubicBezTo>
                    <a:pt x="2041" y="939"/>
                    <a:pt x="2040" y="938"/>
                    <a:pt x="2039" y="937"/>
                  </a:cubicBezTo>
                  <a:cubicBezTo>
                    <a:pt x="2039" y="935"/>
                    <a:pt x="2037" y="935"/>
                    <a:pt x="2036" y="935"/>
                  </a:cubicBezTo>
                  <a:cubicBezTo>
                    <a:pt x="2032" y="934"/>
                    <a:pt x="2027" y="934"/>
                    <a:pt x="2023" y="936"/>
                  </a:cubicBezTo>
                  <a:cubicBezTo>
                    <a:pt x="2021" y="936"/>
                    <a:pt x="2020" y="937"/>
                    <a:pt x="2018" y="936"/>
                  </a:cubicBezTo>
                  <a:cubicBezTo>
                    <a:pt x="2012" y="935"/>
                    <a:pt x="2006" y="937"/>
                    <a:pt x="1999" y="938"/>
                  </a:cubicBezTo>
                  <a:cubicBezTo>
                    <a:pt x="1996" y="938"/>
                    <a:pt x="1992" y="938"/>
                    <a:pt x="1988" y="937"/>
                  </a:cubicBezTo>
                  <a:cubicBezTo>
                    <a:pt x="1978" y="935"/>
                    <a:pt x="1968" y="933"/>
                    <a:pt x="1957" y="932"/>
                  </a:cubicBezTo>
                  <a:cubicBezTo>
                    <a:pt x="1955" y="932"/>
                    <a:pt x="1953" y="931"/>
                    <a:pt x="1952" y="929"/>
                  </a:cubicBezTo>
                  <a:cubicBezTo>
                    <a:pt x="1951" y="927"/>
                    <a:pt x="1950" y="924"/>
                    <a:pt x="1949" y="922"/>
                  </a:cubicBezTo>
                  <a:cubicBezTo>
                    <a:pt x="1947" y="919"/>
                    <a:pt x="1944" y="918"/>
                    <a:pt x="1941" y="919"/>
                  </a:cubicBezTo>
                  <a:cubicBezTo>
                    <a:pt x="1938" y="920"/>
                    <a:pt x="1936" y="922"/>
                    <a:pt x="1933" y="923"/>
                  </a:cubicBezTo>
                  <a:cubicBezTo>
                    <a:pt x="1931" y="924"/>
                    <a:pt x="1929" y="924"/>
                    <a:pt x="1927" y="924"/>
                  </a:cubicBezTo>
                  <a:cubicBezTo>
                    <a:pt x="1923" y="923"/>
                    <a:pt x="1918" y="922"/>
                    <a:pt x="1914" y="919"/>
                  </a:cubicBezTo>
                  <a:cubicBezTo>
                    <a:pt x="1912" y="918"/>
                    <a:pt x="1910" y="917"/>
                    <a:pt x="1909" y="916"/>
                  </a:cubicBezTo>
                  <a:cubicBezTo>
                    <a:pt x="1908" y="914"/>
                    <a:pt x="1906" y="913"/>
                    <a:pt x="1903" y="912"/>
                  </a:cubicBezTo>
                  <a:cubicBezTo>
                    <a:pt x="1902" y="912"/>
                    <a:pt x="1901" y="912"/>
                    <a:pt x="1900" y="911"/>
                  </a:cubicBezTo>
                  <a:cubicBezTo>
                    <a:pt x="1897" y="911"/>
                    <a:pt x="1896" y="910"/>
                    <a:pt x="1894" y="908"/>
                  </a:cubicBezTo>
                  <a:cubicBezTo>
                    <a:pt x="1892" y="903"/>
                    <a:pt x="1889" y="899"/>
                    <a:pt x="1886" y="894"/>
                  </a:cubicBezTo>
                  <a:cubicBezTo>
                    <a:pt x="1885" y="893"/>
                    <a:pt x="1884" y="891"/>
                    <a:pt x="1883" y="890"/>
                  </a:cubicBezTo>
                  <a:cubicBezTo>
                    <a:pt x="1881" y="889"/>
                    <a:pt x="1878" y="889"/>
                    <a:pt x="1876" y="889"/>
                  </a:cubicBezTo>
                  <a:cubicBezTo>
                    <a:pt x="1874" y="889"/>
                    <a:pt x="1872" y="889"/>
                    <a:pt x="1870" y="889"/>
                  </a:cubicBezTo>
                  <a:cubicBezTo>
                    <a:pt x="1869" y="889"/>
                    <a:pt x="1868" y="890"/>
                    <a:pt x="1868" y="891"/>
                  </a:cubicBezTo>
                  <a:cubicBezTo>
                    <a:pt x="1867" y="892"/>
                    <a:pt x="1867" y="894"/>
                    <a:pt x="1867" y="895"/>
                  </a:cubicBezTo>
                  <a:cubicBezTo>
                    <a:pt x="1867" y="896"/>
                    <a:pt x="1867" y="898"/>
                    <a:pt x="1867" y="898"/>
                  </a:cubicBezTo>
                  <a:cubicBezTo>
                    <a:pt x="1869" y="902"/>
                    <a:pt x="1871" y="906"/>
                    <a:pt x="1874" y="910"/>
                  </a:cubicBezTo>
                  <a:cubicBezTo>
                    <a:pt x="1874" y="911"/>
                    <a:pt x="1875" y="911"/>
                    <a:pt x="1876" y="912"/>
                  </a:cubicBezTo>
                  <a:cubicBezTo>
                    <a:pt x="1878" y="914"/>
                    <a:pt x="1880" y="916"/>
                    <a:pt x="1882" y="918"/>
                  </a:cubicBezTo>
                  <a:cubicBezTo>
                    <a:pt x="1884" y="920"/>
                    <a:pt x="1886" y="924"/>
                    <a:pt x="1887" y="927"/>
                  </a:cubicBezTo>
                  <a:cubicBezTo>
                    <a:pt x="1887" y="930"/>
                    <a:pt x="1888" y="932"/>
                    <a:pt x="1889" y="933"/>
                  </a:cubicBezTo>
                  <a:cubicBezTo>
                    <a:pt x="1891" y="935"/>
                    <a:pt x="1892" y="935"/>
                    <a:pt x="1893" y="933"/>
                  </a:cubicBezTo>
                  <a:cubicBezTo>
                    <a:pt x="1894" y="932"/>
                    <a:pt x="1894" y="931"/>
                    <a:pt x="1895" y="929"/>
                  </a:cubicBezTo>
                  <a:cubicBezTo>
                    <a:pt x="1895" y="929"/>
                    <a:pt x="1896" y="929"/>
                    <a:pt x="1897" y="929"/>
                  </a:cubicBezTo>
                  <a:cubicBezTo>
                    <a:pt x="1897" y="929"/>
                    <a:pt x="1898" y="929"/>
                    <a:pt x="1898" y="930"/>
                  </a:cubicBezTo>
                  <a:cubicBezTo>
                    <a:pt x="1899" y="930"/>
                    <a:pt x="1899" y="931"/>
                    <a:pt x="1899" y="932"/>
                  </a:cubicBezTo>
                  <a:cubicBezTo>
                    <a:pt x="1900" y="936"/>
                    <a:pt x="1900" y="939"/>
                    <a:pt x="1900" y="943"/>
                  </a:cubicBezTo>
                  <a:cubicBezTo>
                    <a:pt x="1900" y="945"/>
                    <a:pt x="1901" y="947"/>
                    <a:pt x="1903" y="948"/>
                  </a:cubicBezTo>
                  <a:cubicBezTo>
                    <a:pt x="1904" y="949"/>
                    <a:pt x="1906" y="950"/>
                    <a:pt x="1907" y="949"/>
                  </a:cubicBezTo>
                  <a:cubicBezTo>
                    <a:pt x="1910" y="948"/>
                    <a:pt x="1914" y="948"/>
                    <a:pt x="1918" y="948"/>
                  </a:cubicBezTo>
                  <a:cubicBezTo>
                    <a:pt x="1923" y="948"/>
                    <a:pt x="1926" y="946"/>
                    <a:pt x="1929" y="942"/>
                  </a:cubicBezTo>
                  <a:cubicBezTo>
                    <a:pt x="1933" y="936"/>
                    <a:pt x="1937" y="932"/>
                    <a:pt x="1942" y="927"/>
                  </a:cubicBezTo>
                  <a:cubicBezTo>
                    <a:pt x="1942" y="927"/>
                    <a:pt x="1943" y="927"/>
                    <a:pt x="1944" y="927"/>
                  </a:cubicBezTo>
                  <a:cubicBezTo>
                    <a:pt x="1944" y="927"/>
                    <a:pt x="1944" y="927"/>
                    <a:pt x="1944" y="928"/>
                  </a:cubicBezTo>
                  <a:cubicBezTo>
                    <a:pt x="1945" y="931"/>
                    <a:pt x="1945" y="935"/>
                    <a:pt x="1946" y="938"/>
                  </a:cubicBezTo>
                  <a:cubicBezTo>
                    <a:pt x="1946" y="942"/>
                    <a:pt x="1948" y="945"/>
                    <a:pt x="1951" y="948"/>
                  </a:cubicBezTo>
                  <a:cubicBezTo>
                    <a:pt x="1952" y="949"/>
                    <a:pt x="1954" y="950"/>
                    <a:pt x="1956" y="950"/>
                  </a:cubicBezTo>
                  <a:cubicBezTo>
                    <a:pt x="1959" y="951"/>
                    <a:pt x="1962" y="951"/>
                    <a:pt x="1965" y="952"/>
                  </a:cubicBezTo>
                  <a:cubicBezTo>
                    <a:pt x="1967" y="952"/>
                    <a:pt x="1969" y="953"/>
                    <a:pt x="1970" y="955"/>
                  </a:cubicBezTo>
                  <a:cubicBezTo>
                    <a:pt x="1972" y="958"/>
                    <a:pt x="1974" y="960"/>
                    <a:pt x="1976" y="962"/>
                  </a:cubicBezTo>
                  <a:cubicBezTo>
                    <a:pt x="1979" y="966"/>
                    <a:pt x="1980" y="967"/>
                    <a:pt x="1978" y="971"/>
                  </a:cubicBezTo>
                  <a:cubicBezTo>
                    <a:pt x="1975" y="977"/>
                    <a:pt x="1972" y="982"/>
                    <a:pt x="1966" y="986"/>
                  </a:cubicBezTo>
                  <a:cubicBezTo>
                    <a:pt x="1964" y="987"/>
                    <a:pt x="1964" y="989"/>
                    <a:pt x="1963" y="991"/>
                  </a:cubicBezTo>
                  <a:cubicBezTo>
                    <a:pt x="1963" y="993"/>
                    <a:pt x="1963" y="995"/>
                    <a:pt x="1963" y="997"/>
                  </a:cubicBezTo>
                  <a:cubicBezTo>
                    <a:pt x="1963" y="998"/>
                    <a:pt x="1962" y="999"/>
                    <a:pt x="1961" y="1000"/>
                  </a:cubicBezTo>
                  <a:cubicBezTo>
                    <a:pt x="1960" y="1001"/>
                    <a:pt x="1958" y="1001"/>
                    <a:pt x="1957" y="1001"/>
                  </a:cubicBezTo>
                  <a:cubicBezTo>
                    <a:pt x="1955" y="1002"/>
                    <a:pt x="1954" y="1003"/>
                    <a:pt x="1953" y="1005"/>
                  </a:cubicBezTo>
                  <a:cubicBezTo>
                    <a:pt x="1952" y="1009"/>
                    <a:pt x="1949" y="1011"/>
                    <a:pt x="1945" y="1011"/>
                  </a:cubicBezTo>
                  <a:cubicBezTo>
                    <a:pt x="1943" y="1012"/>
                    <a:pt x="1942" y="1013"/>
                    <a:pt x="1941" y="1015"/>
                  </a:cubicBezTo>
                  <a:cubicBezTo>
                    <a:pt x="1940" y="1018"/>
                    <a:pt x="1938" y="1020"/>
                    <a:pt x="1935" y="1020"/>
                  </a:cubicBezTo>
                  <a:cubicBezTo>
                    <a:pt x="1930" y="1021"/>
                    <a:pt x="1925" y="1022"/>
                    <a:pt x="1921" y="1024"/>
                  </a:cubicBezTo>
                  <a:cubicBezTo>
                    <a:pt x="1917" y="1025"/>
                    <a:pt x="1915" y="1027"/>
                    <a:pt x="1914" y="1031"/>
                  </a:cubicBezTo>
                  <a:cubicBezTo>
                    <a:pt x="1913" y="1032"/>
                    <a:pt x="1912" y="1033"/>
                    <a:pt x="1911" y="1034"/>
                  </a:cubicBezTo>
                  <a:cubicBezTo>
                    <a:pt x="1908" y="1035"/>
                    <a:pt x="1905" y="1037"/>
                    <a:pt x="1902" y="1038"/>
                  </a:cubicBezTo>
                  <a:cubicBezTo>
                    <a:pt x="1898" y="1039"/>
                    <a:pt x="1894" y="1040"/>
                    <a:pt x="1890" y="1042"/>
                  </a:cubicBezTo>
                  <a:cubicBezTo>
                    <a:pt x="1887" y="1043"/>
                    <a:pt x="1885" y="1043"/>
                    <a:pt x="1883" y="1046"/>
                  </a:cubicBezTo>
                  <a:cubicBezTo>
                    <a:pt x="1882" y="1048"/>
                    <a:pt x="1879" y="1048"/>
                    <a:pt x="1877" y="1049"/>
                  </a:cubicBezTo>
                  <a:cubicBezTo>
                    <a:pt x="1874" y="1049"/>
                    <a:pt x="1872" y="1050"/>
                    <a:pt x="1870" y="1051"/>
                  </a:cubicBezTo>
                  <a:cubicBezTo>
                    <a:pt x="1866" y="1054"/>
                    <a:pt x="1862" y="1055"/>
                    <a:pt x="1858" y="1054"/>
                  </a:cubicBezTo>
                  <a:cubicBezTo>
                    <a:pt x="1855" y="1054"/>
                    <a:pt x="1852" y="1054"/>
                    <a:pt x="1849" y="1057"/>
                  </a:cubicBezTo>
                  <a:cubicBezTo>
                    <a:pt x="1847" y="1060"/>
                    <a:pt x="1845" y="1060"/>
                    <a:pt x="1842" y="1061"/>
                  </a:cubicBezTo>
                  <a:cubicBezTo>
                    <a:pt x="1840" y="1061"/>
                    <a:pt x="1838" y="1061"/>
                    <a:pt x="1837" y="1061"/>
                  </a:cubicBezTo>
                  <a:cubicBezTo>
                    <a:pt x="1835" y="1061"/>
                    <a:pt x="1833" y="1060"/>
                    <a:pt x="1832" y="1058"/>
                  </a:cubicBezTo>
                  <a:cubicBezTo>
                    <a:pt x="1831" y="1056"/>
                    <a:pt x="1830" y="1054"/>
                    <a:pt x="1829" y="1052"/>
                  </a:cubicBezTo>
                  <a:cubicBezTo>
                    <a:pt x="1828" y="1047"/>
                    <a:pt x="1827" y="1041"/>
                    <a:pt x="1824" y="1036"/>
                  </a:cubicBezTo>
                  <a:cubicBezTo>
                    <a:pt x="1823" y="1035"/>
                    <a:pt x="1824" y="1033"/>
                    <a:pt x="1824" y="1032"/>
                  </a:cubicBezTo>
                  <a:cubicBezTo>
                    <a:pt x="1825" y="1027"/>
                    <a:pt x="1823" y="1023"/>
                    <a:pt x="1821" y="1019"/>
                  </a:cubicBezTo>
                  <a:cubicBezTo>
                    <a:pt x="1819" y="1016"/>
                    <a:pt x="1816" y="1013"/>
                    <a:pt x="1814" y="1011"/>
                  </a:cubicBezTo>
                  <a:cubicBezTo>
                    <a:pt x="1811" y="1007"/>
                    <a:pt x="1808" y="1003"/>
                    <a:pt x="1807" y="999"/>
                  </a:cubicBezTo>
                  <a:cubicBezTo>
                    <a:pt x="1806" y="995"/>
                    <a:pt x="1803" y="993"/>
                    <a:pt x="1800" y="990"/>
                  </a:cubicBezTo>
                  <a:cubicBezTo>
                    <a:pt x="1798" y="989"/>
                    <a:pt x="1796" y="988"/>
                    <a:pt x="1795" y="987"/>
                  </a:cubicBezTo>
                  <a:cubicBezTo>
                    <a:pt x="1790" y="983"/>
                    <a:pt x="1787" y="978"/>
                    <a:pt x="1786" y="972"/>
                  </a:cubicBezTo>
                  <a:cubicBezTo>
                    <a:pt x="1786" y="971"/>
                    <a:pt x="1786" y="970"/>
                    <a:pt x="1786" y="969"/>
                  </a:cubicBezTo>
                  <a:cubicBezTo>
                    <a:pt x="1787" y="966"/>
                    <a:pt x="1786" y="964"/>
                    <a:pt x="1785" y="961"/>
                  </a:cubicBezTo>
                  <a:cubicBezTo>
                    <a:pt x="1784" y="960"/>
                    <a:pt x="1783" y="959"/>
                    <a:pt x="1783" y="957"/>
                  </a:cubicBezTo>
                  <a:cubicBezTo>
                    <a:pt x="1781" y="953"/>
                    <a:pt x="1778" y="950"/>
                    <a:pt x="1774" y="948"/>
                  </a:cubicBezTo>
                  <a:cubicBezTo>
                    <a:pt x="1771" y="948"/>
                    <a:pt x="1770" y="946"/>
                    <a:pt x="1769" y="944"/>
                  </a:cubicBezTo>
                  <a:cubicBezTo>
                    <a:pt x="1768" y="940"/>
                    <a:pt x="1767" y="937"/>
                    <a:pt x="1764" y="934"/>
                  </a:cubicBezTo>
                  <a:cubicBezTo>
                    <a:pt x="1760" y="929"/>
                    <a:pt x="1757" y="922"/>
                    <a:pt x="1753" y="917"/>
                  </a:cubicBezTo>
                  <a:cubicBezTo>
                    <a:pt x="1752" y="916"/>
                    <a:pt x="1751" y="915"/>
                    <a:pt x="1750" y="914"/>
                  </a:cubicBezTo>
                  <a:cubicBezTo>
                    <a:pt x="1749" y="912"/>
                    <a:pt x="1748" y="911"/>
                    <a:pt x="1746" y="911"/>
                  </a:cubicBezTo>
                  <a:cubicBezTo>
                    <a:pt x="1744" y="910"/>
                    <a:pt x="1743" y="911"/>
                    <a:pt x="1742" y="912"/>
                  </a:cubicBezTo>
                  <a:cubicBezTo>
                    <a:pt x="1741" y="914"/>
                    <a:pt x="1739" y="913"/>
                    <a:pt x="1738" y="913"/>
                  </a:cubicBezTo>
                  <a:cubicBezTo>
                    <a:pt x="1736" y="913"/>
                    <a:pt x="1735" y="914"/>
                    <a:pt x="1736" y="915"/>
                  </a:cubicBezTo>
                  <a:cubicBezTo>
                    <a:pt x="1736" y="917"/>
                    <a:pt x="1738" y="918"/>
                    <a:pt x="1738" y="920"/>
                  </a:cubicBezTo>
                  <a:cubicBezTo>
                    <a:pt x="1740" y="928"/>
                    <a:pt x="1745" y="935"/>
                    <a:pt x="1749" y="942"/>
                  </a:cubicBezTo>
                  <a:cubicBezTo>
                    <a:pt x="1750" y="943"/>
                    <a:pt x="1751" y="945"/>
                    <a:pt x="1752" y="947"/>
                  </a:cubicBezTo>
                  <a:cubicBezTo>
                    <a:pt x="1754" y="950"/>
                    <a:pt x="1756" y="953"/>
                    <a:pt x="1755" y="957"/>
                  </a:cubicBezTo>
                  <a:cubicBezTo>
                    <a:pt x="1755" y="958"/>
                    <a:pt x="1756" y="959"/>
                    <a:pt x="1756" y="960"/>
                  </a:cubicBezTo>
                  <a:cubicBezTo>
                    <a:pt x="1756" y="961"/>
                    <a:pt x="1757" y="962"/>
                    <a:pt x="1758" y="963"/>
                  </a:cubicBezTo>
                  <a:cubicBezTo>
                    <a:pt x="1759" y="963"/>
                    <a:pt x="1760" y="964"/>
                    <a:pt x="1761" y="964"/>
                  </a:cubicBezTo>
                  <a:cubicBezTo>
                    <a:pt x="1766" y="967"/>
                    <a:pt x="1769" y="971"/>
                    <a:pt x="1771" y="977"/>
                  </a:cubicBezTo>
                  <a:cubicBezTo>
                    <a:pt x="1772" y="984"/>
                    <a:pt x="1774" y="990"/>
                    <a:pt x="1774" y="996"/>
                  </a:cubicBezTo>
                  <a:cubicBezTo>
                    <a:pt x="1774" y="998"/>
                    <a:pt x="1775" y="1000"/>
                    <a:pt x="1777" y="1002"/>
                  </a:cubicBezTo>
                  <a:cubicBezTo>
                    <a:pt x="1779" y="1003"/>
                    <a:pt x="1781" y="1005"/>
                    <a:pt x="1784" y="1007"/>
                  </a:cubicBezTo>
                  <a:cubicBezTo>
                    <a:pt x="1787" y="1009"/>
                    <a:pt x="1789" y="1012"/>
                    <a:pt x="1790" y="1015"/>
                  </a:cubicBezTo>
                  <a:cubicBezTo>
                    <a:pt x="1791" y="1019"/>
                    <a:pt x="1792" y="1022"/>
                    <a:pt x="1793" y="1025"/>
                  </a:cubicBezTo>
                  <a:cubicBezTo>
                    <a:pt x="1794" y="1032"/>
                    <a:pt x="1799" y="1035"/>
                    <a:pt x="1804" y="1038"/>
                  </a:cubicBezTo>
                  <a:cubicBezTo>
                    <a:pt x="1807" y="1039"/>
                    <a:pt x="1810" y="1041"/>
                    <a:pt x="1813" y="1043"/>
                  </a:cubicBezTo>
                  <a:cubicBezTo>
                    <a:pt x="1816" y="1048"/>
                    <a:pt x="1821" y="1051"/>
                    <a:pt x="1824" y="1056"/>
                  </a:cubicBezTo>
                  <a:cubicBezTo>
                    <a:pt x="1825" y="1058"/>
                    <a:pt x="1827" y="1060"/>
                    <a:pt x="1829" y="1061"/>
                  </a:cubicBezTo>
                  <a:cubicBezTo>
                    <a:pt x="1833" y="1064"/>
                    <a:pt x="1833" y="1065"/>
                    <a:pt x="1831" y="1069"/>
                  </a:cubicBezTo>
                  <a:cubicBezTo>
                    <a:pt x="1830" y="1070"/>
                    <a:pt x="1830" y="1071"/>
                    <a:pt x="1831" y="1072"/>
                  </a:cubicBezTo>
                  <a:cubicBezTo>
                    <a:pt x="1834" y="1074"/>
                    <a:pt x="1836" y="1077"/>
                    <a:pt x="1839" y="1080"/>
                  </a:cubicBezTo>
                  <a:cubicBezTo>
                    <a:pt x="1840" y="1080"/>
                    <a:pt x="1841" y="1081"/>
                    <a:pt x="1841" y="1082"/>
                  </a:cubicBezTo>
                  <a:cubicBezTo>
                    <a:pt x="1843" y="1083"/>
                    <a:pt x="1844" y="1083"/>
                    <a:pt x="1846" y="1082"/>
                  </a:cubicBezTo>
                  <a:cubicBezTo>
                    <a:pt x="1847" y="1082"/>
                    <a:pt x="1848" y="1082"/>
                    <a:pt x="1849" y="1081"/>
                  </a:cubicBezTo>
                  <a:cubicBezTo>
                    <a:pt x="1852" y="1079"/>
                    <a:pt x="1856" y="1077"/>
                    <a:pt x="1861" y="1078"/>
                  </a:cubicBezTo>
                  <a:cubicBezTo>
                    <a:pt x="1862" y="1078"/>
                    <a:pt x="1863" y="1078"/>
                    <a:pt x="1864" y="1078"/>
                  </a:cubicBezTo>
                  <a:cubicBezTo>
                    <a:pt x="1871" y="1075"/>
                    <a:pt x="1878" y="1075"/>
                    <a:pt x="1886" y="1073"/>
                  </a:cubicBezTo>
                  <a:cubicBezTo>
                    <a:pt x="1891" y="1073"/>
                    <a:pt x="1896" y="1072"/>
                    <a:pt x="1900" y="1068"/>
                  </a:cubicBezTo>
                  <a:cubicBezTo>
                    <a:pt x="1901" y="1068"/>
                    <a:pt x="1901" y="1068"/>
                    <a:pt x="1901" y="1068"/>
                  </a:cubicBezTo>
                  <a:cubicBezTo>
                    <a:pt x="1903" y="1067"/>
                    <a:pt x="1906" y="1069"/>
                    <a:pt x="1906" y="1070"/>
                  </a:cubicBezTo>
                  <a:cubicBezTo>
                    <a:pt x="1905" y="1076"/>
                    <a:pt x="1906" y="1082"/>
                    <a:pt x="1904" y="1088"/>
                  </a:cubicBezTo>
                  <a:cubicBezTo>
                    <a:pt x="1903" y="1092"/>
                    <a:pt x="1901" y="1097"/>
                    <a:pt x="1899" y="1100"/>
                  </a:cubicBezTo>
                  <a:cubicBezTo>
                    <a:pt x="1894" y="1106"/>
                    <a:pt x="1892" y="1112"/>
                    <a:pt x="1889" y="1118"/>
                  </a:cubicBezTo>
                  <a:cubicBezTo>
                    <a:pt x="1882" y="1135"/>
                    <a:pt x="1871" y="1148"/>
                    <a:pt x="1857" y="1159"/>
                  </a:cubicBezTo>
                  <a:cubicBezTo>
                    <a:pt x="1856" y="1160"/>
                    <a:pt x="1856" y="1160"/>
                    <a:pt x="1855" y="1161"/>
                  </a:cubicBezTo>
                  <a:cubicBezTo>
                    <a:pt x="1849" y="1163"/>
                    <a:pt x="1844" y="1168"/>
                    <a:pt x="1840" y="1172"/>
                  </a:cubicBezTo>
                  <a:cubicBezTo>
                    <a:pt x="1831" y="1179"/>
                    <a:pt x="1823" y="1187"/>
                    <a:pt x="1817" y="1196"/>
                  </a:cubicBezTo>
                  <a:cubicBezTo>
                    <a:pt x="1815" y="1199"/>
                    <a:pt x="1811" y="1202"/>
                    <a:pt x="1808" y="1204"/>
                  </a:cubicBezTo>
                  <a:cubicBezTo>
                    <a:pt x="1806" y="1205"/>
                    <a:pt x="1805" y="1207"/>
                    <a:pt x="1804" y="1209"/>
                  </a:cubicBezTo>
                  <a:cubicBezTo>
                    <a:pt x="1801" y="1213"/>
                    <a:pt x="1801" y="1217"/>
                    <a:pt x="1797" y="1221"/>
                  </a:cubicBezTo>
                  <a:cubicBezTo>
                    <a:pt x="1794" y="1223"/>
                    <a:pt x="1793" y="1227"/>
                    <a:pt x="1792" y="1231"/>
                  </a:cubicBezTo>
                  <a:cubicBezTo>
                    <a:pt x="1790" y="1235"/>
                    <a:pt x="1790" y="1238"/>
                    <a:pt x="1794" y="1241"/>
                  </a:cubicBezTo>
                  <a:cubicBezTo>
                    <a:pt x="1796" y="1243"/>
                    <a:pt x="1796" y="1245"/>
                    <a:pt x="1795" y="1247"/>
                  </a:cubicBezTo>
                  <a:cubicBezTo>
                    <a:pt x="1795" y="1249"/>
                    <a:pt x="1794" y="1250"/>
                    <a:pt x="1794" y="1251"/>
                  </a:cubicBezTo>
                  <a:cubicBezTo>
                    <a:pt x="1795" y="1256"/>
                    <a:pt x="1795" y="1261"/>
                    <a:pt x="1796" y="1266"/>
                  </a:cubicBezTo>
                  <a:cubicBezTo>
                    <a:pt x="1798" y="1270"/>
                    <a:pt x="1799" y="1274"/>
                    <a:pt x="1803" y="1276"/>
                  </a:cubicBezTo>
                  <a:cubicBezTo>
                    <a:pt x="1805" y="1277"/>
                    <a:pt x="1806" y="1280"/>
                    <a:pt x="1805" y="1282"/>
                  </a:cubicBezTo>
                  <a:cubicBezTo>
                    <a:pt x="1804" y="1286"/>
                    <a:pt x="1804" y="1291"/>
                    <a:pt x="1805" y="1295"/>
                  </a:cubicBezTo>
                  <a:cubicBezTo>
                    <a:pt x="1805" y="1298"/>
                    <a:pt x="1805" y="1301"/>
                    <a:pt x="1805" y="1303"/>
                  </a:cubicBezTo>
                  <a:cubicBezTo>
                    <a:pt x="1805" y="1307"/>
                    <a:pt x="1804" y="1310"/>
                    <a:pt x="1805" y="1313"/>
                  </a:cubicBezTo>
                  <a:cubicBezTo>
                    <a:pt x="1805" y="1317"/>
                    <a:pt x="1805" y="1320"/>
                    <a:pt x="1803" y="1323"/>
                  </a:cubicBezTo>
                  <a:cubicBezTo>
                    <a:pt x="1800" y="1330"/>
                    <a:pt x="1796" y="1335"/>
                    <a:pt x="1790" y="1339"/>
                  </a:cubicBezTo>
                  <a:cubicBezTo>
                    <a:pt x="1787" y="1341"/>
                    <a:pt x="1784" y="1342"/>
                    <a:pt x="1781" y="1344"/>
                  </a:cubicBezTo>
                  <a:cubicBezTo>
                    <a:pt x="1778" y="1345"/>
                    <a:pt x="1775" y="1346"/>
                    <a:pt x="1773" y="1348"/>
                  </a:cubicBezTo>
                  <a:cubicBezTo>
                    <a:pt x="1765" y="1355"/>
                    <a:pt x="1757" y="1362"/>
                    <a:pt x="1748" y="1368"/>
                  </a:cubicBezTo>
                  <a:cubicBezTo>
                    <a:pt x="1747" y="1369"/>
                    <a:pt x="1747" y="1371"/>
                    <a:pt x="1747" y="1373"/>
                  </a:cubicBezTo>
                  <a:cubicBezTo>
                    <a:pt x="1749" y="1379"/>
                    <a:pt x="1751" y="1385"/>
                    <a:pt x="1752" y="1391"/>
                  </a:cubicBezTo>
                  <a:cubicBezTo>
                    <a:pt x="1753" y="1393"/>
                    <a:pt x="1753" y="1394"/>
                    <a:pt x="1753" y="1396"/>
                  </a:cubicBezTo>
                  <a:cubicBezTo>
                    <a:pt x="1752" y="1400"/>
                    <a:pt x="1751" y="1403"/>
                    <a:pt x="1751" y="1407"/>
                  </a:cubicBezTo>
                  <a:cubicBezTo>
                    <a:pt x="1751" y="1410"/>
                    <a:pt x="1749" y="1413"/>
                    <a:pt x="1746" y="1414"/>
                  </a:cubicBezTo>
                  <a:cubicBezTo>
                    <a:pt x="1743" y="1417"/>
                    <a:pt x="1739" y="1418"/>
                    <a:pt x="1736" y="1418"/>
                  </a:cubicBezTo>
                  <a:cubicBezTo>
                    <a:pt x="1732" y="1419"/>
                    <a:pt x="1730" y="1421"/>
                    <a:pt x="1727" y="1423"/>
                  </a:cubicBezTo>
                  <a:cubicBezTo>
                    <a:pt x="1726" y="1425"/>
                    <a:pt x="1724" y="1427"/>
                    <a:pt x="1726" y="1429"/>
                  </a:cubicBezTo>
                  <a:cubicBezTo>
                    <a:pt x="1727" y="1431"/>
                    <a:pt x="1727" y="1433"/>
                    <a:pt x="1726" y="1435"/>
                  </a:cubicBezTo>
                  <a:cubicBezTo>
                    <a:pt x="1725" y="1439"/>
                    <a:pt x="1724" y="1442"/>
                    <a:pt x="1723" y="1446"/>
                  </a:cubicBezTo>
                  <a:cubicBezTo>
                    <a:pt x="1722" y="1451"/>
                    <a:pt x="1719" y="1455"/>
                    <a:pt x="1714" y="1458"/>
                  </a:cubicBezTo>
                  <a:cubicBezTo>
                    <a:pt x="1712" y="1460"/>
                    <a:pt x="1711" y="1462"/>
                    <a:pt x="1709" y="1464"/>
                  </a:cubicBezTo>
                  <a:cubicBezTo>
                    <a:pt x="1706" y="1468"/>
                    <a:pt x="1703" y="1472"/>
                    <a:pt x="1701" y="1476"/>
                  </a:cubicBezTo>
                  <a:cubicBezTo>
                    <a:pt x="1698" y="1480"/>
                    <a:pt x="1695" y="1483"/>
                    <a:pt x="1691" y="1487"/>
                  </a:cubicBezTo>
                  <a:cubicBezTo>
                    <a:pt x="1686" y="1492"/>
                    <a:pt x="1681" y="1497"/>
                    <a:pt x="1674" y="1501"/>
                  </a:cubicBezTo>
                  <a:cubicBezTo>
                    <a:pt x="1670" y="1504"/>
                    <a:pt x="1665" y="1507"/>
                    <a:pt x="1660" y="1507"/>
                  </a:cubicBezTo>
                  <a:cubicBezTo>
                    <a:pt x="1659" y="1507"/>
                    <a:pt x="1657" y="1507"/>
                    <a:pt x="1657" y="1508"/>
                  </a:cubicBezTo>
                  <a:cubicBezTo>
                    <a:pt x="1654" y="1512"/>
                    <a:pt x="1650" y="1509"/>
                    <a:pt x="1646" y="1511"/>
                  </a:cubicBezTo>
                  <a:cubicBezTo>
                    <a:pt x="1646" y="1512"/>
                    <a:pt x="1644" y="1512"/>
                    <a:pt x="1643" y="1511"/>
                  </a:cubicBezTo>
                  <a:cubicBezTo>
                    <a:pt x="1640" y="1509"/>
                    <a:pt x="1636" y="1510"/>
                    <a:pt x="1632" y="1510"/>
                  </a:cubicBezTo>
                  <a:cubicBezTo>
                    <a:pt x="1629" y="1510"/>
                    <a:pt x="1626" y="1511"/>
                    <a:pt x="1623" y="1512"/>
                  </a:cubicBezTo>
                  <a:cubicBezTo>
                    <a:pt x="1621" y="1513"/>
                    <a:pt x="1619" y="1514"/>
                    <a:pt x="1617" y="1514"/>
                  </a:cubicBezTo>
                  <a:cubicBezTo>
                    <a:pt x="1613" y="1513"/>
                    <a:pt x="1609" y="1515"/>
                    <a:pt x="1605" y="1517"/>
                  </a:cubicBezTo>
                  <a:cubicBezTo>
                    <a:pt x="1605" y="1517"/>
                    <a:pt x="1603" y="1518"/>
                    <a:pt x="1602" y="1517"/>
                  </a:cubicBezTo>
                  <a:cubicBezTo>
                    <a:pt x="1598" y="1515"/>
                    <a:pt x="1594" y="1513"/>
                    <a:pt x="1590" y="1511"/>
                  </a:cubicBezTo>
                  <a:cubicBezTo>
                    <a:pt x="1590" y="1510"/>
                    <a:pt x="1589" y="1510"/>
                    <a:pt x="1589" y="1509"/>
                  </a:cubicBezTo>
                  <a:cubicBezTo>
                    <a:pt x="1589" y="1506"/>
                    <a:pt x="1589" y="1502"/>
                    <a:pt x="1587" y="1499"/>
                  </a:cubicBezTo>
                  <a:cubicBezTo>
                    <a:pt x="1586" y="1498"/>
                    <a:pt x="1586" y="1496"/>
                    <a:pt x="1587" y="1495"/>
                  </a:cubicBezTo>
                  <a:cubicBezTo>
                    <a:pt x="1590" y="1492"/>
                    <a:pt x="1589" y="1489"/>
                    <a:pt x="1588" y="1486"/>
                  </a:cubicBezTo>
                  <a:cubicBezTo>
                    <a:pt x="1587" y="1484"/>
                    <a:pt x="1587" y="1483"/>
                    <a:pt x="1586" y="1482"/>
                  </a:cubicBezTo>
                  <a:cubicBezTo>
                    <a:pt x="1583" y="1476"/>
                    <a:pt x="1581" y="1470"/>
                    <a:pt x="1580" y="1465"/>
                  </a:cubicBezTo>
                  <a:cubicBezTo>
                    <a:pt x="1579" y="1462"/>
                    <a:pt x="1578" y="1459"/>
                    <a:pt x="1576" y="1457"/>
                  </a:cubicBezTo>
                  <a:cubicBezTo>
                    <a:pt x="1574" y="1454"/>
                    <a:pt x="1573" y="1452"/>
                    <a:pt x="1571" y="1449"/>
                  </a:cubicBezTo>
                  <a:cubicBezTo>
                    <a:pt x="1567" y="1445"/>
                    <a:pt x="1564" y="1440"/>
                    <a:pt x="1563" y="1434"/>
                  </a:cubicBezTo>
                  <a:cubicBezTo>
                    <a:pt x="1563" y="1429"/>
                    <a:pt x="1561" y="1424"/>
                    <a:pt x="1561" y="1419"/>
                  </a:cubicBezTo>
                  <a:cubicBezTo>
                    <a:pt x="1561" y="1417"/>
                    <a:pt x="1560" y="1415"/>
                    <a:pt x="1560" y="1414"/>
                  </a:cubicBezTo>
                  <a:cubicBezTo>
                    <a:pt x="1558" y="1409"/>
                    <a:pt x="1557" y="1404"/>
                    <a:pt x="1557" y="1399"/>
                  </a:cubicBezTo>
                  <a:cubicBezTo>
                    <a:pt x="1558" y="1394"/>
                    <a:pt x="1556" y="1390"/>
                    <a:pt x="1554" y="1386"/>
                  </a:cubicBezTo>
                  <a:cubicBezTo>
                    <a:pt x="1551" y="1381"/>
                    <a:pt x="1548" y="1375"/>
                    <a:pt x="1546" y="1369"/>
                  </a:cubicBezTo>
                  <a:cubicBezTo>
                    <a:pt x="1544" y="1363"/>
                    <a:pt x="1541" y="1358"/>
                    <a:pt x="1537" y="1354"/>
                  </a:cubicBezTo>
                  <a:cubicBezTo>
                    <a:pt x="1535" y="1352"/>
                    <a:pt x="1534" y="1350"/>
                    <a:pt x="1534" y="1347"/>
                  </a:cubicBezTo>
                  <a:cubicBezTo>
                    <a:pt x="1534" y="1343"/>
                    <a:pt x="1534" y="1338"/>
                    <a:pt x="1534" y="1334"/>
                  </a:cubicBezTo>
                  <a:cubicBezTo>
                    <a:pt x="1534" y="1331"/>
                    <a:pt x="1535" y="1329"/>
                    <a:pt x="1536" y="1326"/>
                  </a:cubicBezTo>
                  <a:cubicBezTo>
                    <a:pt x="1538" y="1322"/>
                    <a:pt x="1540" y="1317"/>
                    <a:pt x="1540" y="1312"/>
                  </a:cubicBezTo>
                  <a:cubicBezTo>
                    <a:pt x="1540" y="1309"/>
                    <a:pt x="1542" y="1307"/>
                    <a:pt x="1544" y="1304"/>
                  </a:cubicBezTo>
                  <a:cubicBezTo>
                    <a:pt x="1546" y="1302"/>
                    <a:pt x="1548" y="1299"/>
                    <a:pt x="1550" y="1298"/>
                  </a:cubicBezTo>
                  <a:cubicBezTo>
                    <a:pt x="1555" y="1293"/>
                    <a:pt x="1555" y="1287"/>
                    <a:pt x="1554" y="1281"/>
                  </a:cubicBezTo>
                  <a:cubicBezTo>
                    <a:pt x="1554" y="1280"/>
                    <a:pt x="1553" y="1278"/>
                    <a:pt x="1552" y="1277"/>
                  </a:cubicBezTo>
                  <a:cubicBezTo>
                    <a:pt x="1550" y="1274"/>
                    <a:pt x="1549" y="1271"/>
                    <a:pt x="1549" y="1267"/>
                  </a:cubicBezTo>
                  <a:cubicBezTo>
                    <a:pt x="1548" y="1266"/>
                    <a:pt x="1549" y="1264"/>
                    <a:pt x="1549" y="1263"/>
                  </a:cubicBezTo>
                  <a:cubicBezTo>
                    <a:pt x="1549" y="1262"/>
                    <a:pt x="1550" y="1260"/>
                    <a:pt x="1550" y="1260"/>
                  </a:cubicBezTo>
                  <a:cubicBezTo>
                    <a:pt x="1549" y="1254"/>
                    <a:pt x="1548" y="1249"/>
                    <a:pt x="1546" y="1245"/>
                  </a:cubicBezTo>
                  <a:cubicBezTo>
                    <a:pt x="1543" y="1241"/>
                    <a:pt x="1541" y="1237"/>
                    <a:pt x="1540" y="1232"/>
                  </a:cubicBezTo>
                  <a:cubicBezTo>
                    <a:pt x="1540" y="1231"/>
                    <a:pt x="1539" y="1229"/>
                    <a:pt x="1538" y="1227"/>
                  </a:cubicBezTo>
                  <a:cubicBezTo>
                    <a:pt x="1537" y="1224"/>
                    <a:pt x="1535" y="1221"/>
                    <a:pt x="1532" y="1218"/>
                  </a:cubicBezTo>
                  <a:cubicBezTo>
                    <a:pt x="1530" y="1217"/>
                    <a:pt x="1528" y="1215"/>
                    <a:pt x="1527" y="1214"/>
                  </a:cubicBezTo>
                  <a:cubicBezTo>
                    <a:pt x="1517" y="1205"/>
                    <a:pt x="1515" y="1202"/>
                    <a:pt x="1510" y="1190"/>
                  </a:cubicBezTo>
                  <a:cubicBezTo>
                    <a:pt x="1510" y="1190"/>
                    <a:pt x="1510" y="1189"/>
                    <a:pt x="1510" y="1189"/>
                  </a:cubicBezTo>
                  <a:cubicBezTo>
                    <a:pt x="1510" y="1188"/>
                    <a:pt x="1510" y="1187"/>
                    <a:pt x="1511" y="1187"/>
                  </a:cubicBezTo>
                  <a:cubicBezTo>
                    <a:pt x="1514" y="1183"/>
                    <a:pt x="1514" y="1179"/>
                    <a:pt x="1515" y="1175"/>
                  </a:cubicBezTo>
                  <a:cubicBezTo>
                    <a:pt x="1516" y="1173"/>
                    <a:pt x="1515" y="1170"/>
                    <a:pt x="1516" y="1168"/>
                  </a:cubicBezTo>
                  <a:cubicBezTo>
                    <a:pt x="1516" y="1166"/>
                    <a:pt x="1518" y="1164"/>
                    <a:pt x="1518" y="1162"/>
                  </a:cubicBezTo>
                  <a:cubicBezTo>
                    <a:pt x="1519" y="1159"/>
                    <a:pt x="1520" y="1156"/>
                    <a:pt x="1520" y="1154"/>
                  </a:cubicBezTo>
                  <a:cubicBezTo>
                    <a:pt x="1520" y="1150"/>
                    <a:pt x="1519" y="1146"/>
                    <a:pt x="1515" y="1143"/>
                  </a:cubicBezTo>
                  <a:cubicBezTo>
                    <a:pt x="1514" y="1143"/>
                    <a:pt x="1513" y="1142"/>
                    <a:pt x="1512" y="1140"/>
                  </a:cubicBezTo>
                  <a:cubicBezTo>
                    <a:pt x="1510" y="1137"/>
                    <a:pt x="1508" y="1138"/>
                    <a:pt x="1505" y="1138"/>
                  </a:cubicBezTo>
                  <a:cubicBezTo>
                    <a:pt x="1500" y="1139"/>
                    <a:pt x="1496" y="1140"/>
                    <a:pt x="1491" y="1141"/>
                  </a:cubicBezTo>
                  <a:cubicBezTo>
                    <a:pt x="1490" y="1141"/>
                    <a:pt x="1489" y="1141"/>
                    <a:pt x="1488" y="1141"/>
                  </a:cubicBezTo>
                  <a:cubicBezTo>
                    <a:pt x="1483" y="1141"/>
                    <a:pt x="1480" y="1140"/>
                    <a:pt x="1478" y="1136"/>
                  </a:cubicBezTo>
                  <a:cubicBezTo>
                    <a:pt x="1477" y="1134"/>
                    <a:pt x="1477" y="1132"/>
                    <a:pt x="1476" y="1130"/>
                  </a:cubicBezTo>
                  <a:cubicBezTo>
                    <a:pt x="1474" y="1125"/>
                    <a:pt x="1471" y="1122"/>
                    <a:pt x="1466" y="1121"/>
                  </a:cubicBezTo>
                  <a:cubicBezTo>
                    <a:pt x="1465" y="1120"/>
                    <a:pt x="1464" y="1120"/>
                    <a:pt x="1463" y="1120"/>
                  </a:cubicBezTo>
                  <a:cubicBezTo>
                    <a:pt x="1458" y="1119"/>
                    <a:pt x="1453" y="1121"/>
                    <a:pt x="1449" y="1122"/>
                  </a:cubicBezTo>
                  <a:cubicBezTo>
                    <a:pt x="1445" y="1122"/>
                    <a:pt x="1442" y="1124"/>
                    <a:pt x="1439" y="1125"/>
                  </a:cubicBezTo>
                  <a:cubicBezTo>
                    <a:pt x="1436" y="1126"/>
                    <a:pt x="1432" y="1127"/>
                    <a:pt x="1430" y="1129"/>
                  </a:cubicBezTo>
                  <a:cubicBezTo>
                    <a:pt x="1428" y="1130"/>
                    <a:pt x="1426" y="1131"/>
                    <a:pt x="1424" y="1132"/>
                  </a:cubicBezTo>
                  <a:cubicBezTo>
                    <a:pt x="1421" y="1133"/>
                    <a:pt x="1419" y="1133"/>
                    <a:pt x="1416" y="1134"/>
                  </a:cubicBezTo>
                  <a:cubicBezTo>
                    <a:pt x="1414" y="1135"/>
                    <a:pt x="1412" y="1135"/>
                    <a:pt x="1410" y="1134"/>
                  </a:cubicBezTo>
                  <a:cubicBezTo>
                    <a:pt x="1409" y="1134"/>
                    <a:pt x="1408" y="1134"/>
                    <a:pt x="1407" y="1133"/>
                  </a:cubicBezTo>
                  <a:cubicBezTo>
                    <a:pt x="1402" y="1131"/>
                    <a:pt x="1398" y="1131"/>
                    <a:pt x="1393" y="1132"/>
                  </a:cubicBezTo>
                  <a:cubicBezTo>
                    <a:pt x="1390" y="1132"/>
                    <a:pt x="1387" y="1133"/>
                    <a:pt x="1384" y="1133"/>
                  </a:cubicBezTo>
                  <a:cubicBezTo>
                    <a:pt x="1380" y="1133"/>
                    <a:pt x="1375" y="1134"/>
                    <a:pt x="1371" y="1135"/>
                  </a:cubicBezTo>
                  <a:cubicBezTo>
                    <a:pt x="1369" y="1137"/>
                    <a:pt x="1367" y="1138"/>
                    <a:pt x="1364" y="1139"/>
                  </a:cubicBezTo>
                  <a:cubicBezTo>
                    <a:pt x="1363" y="1139"/>
                    <a:pt x="1362" y="1139"/>
                    <a:pt x="1361" y="1139"/>
                  </a:cubicBezTo>
                  <a:cubicBezTo>
                    <a:pt x="1357" y="1138"/>
                    <a:pt x="1354" y="1137"/>
                    <a:pt x="1351" y="1135"/>
                  </a:cubicBezTo>
                  <a:cubicBezTo>
                    <a:pt x="1344" y="1131"/>
                    <a:pt x="1338" y="1125"/>
                    <a:pt x="1332" y="1121"/>
                  </a:cubicBezTo>
                  <a:cubicBezTo>
                    <a:pt x="1329" y="1118"/>
                    <a:pt x="1327" y="1116"/>
                    <a:pt x="1323" y="1115"/>
                  </a:cubicBezTo>
                  <a:cubicBezTo>
                    <a:pt x="1319" y="1113"/>
                    <a:pt x="1316" y="1110"/>
                    <a:pt x="1314" y="1106"/>
                  </a:cubicBezTo>
                  <a:cubicBezTo>
                    <a:pt x="1311" y="1103"/>
                    <a:pt x="1309" y="1098"/>
                    <a:pt x="1309" y="1094"/>
                  </a:cubicBezTo>
                  <a:cubicBezTo>
                    <a:pt x="1309" y="1092"/>
                    <a:pt x="1308" y="1091"/>
                    <a:pt x="1307" y="1090"/>
                  </a:cubicBezTo>
                  <a:cubicBezTo>
                    <a:pt x="1305" y="1088"/>
                    <a:pt x="1302" y="1085"/>
                    <a:pt x="1299" y="1084"/>
                  </a:cubicBezTo>
                  <a:cubicBezTo>
                    <a:pt x="1297" y="1083"/>
                    <a:pt x="1296" y="1082"/>
                    <a:pt x="1296" y="1080"/>
                  </a:cubicBezTo>
                  <a:cubicBezTo>
                    <a:pt x="1295" y="1078"/>
                    <a:pt x="1294" y="1076"/>
                    <a:pt x="1292" y="1075"/>
                  </a:cubicBezTo>
                  <a:cubicBezTo>
                    <a:pt x="1290" y="1074"/>
                    <a:pt x="1289" y="1072"/>
                    <a:pt x="1289" y="1070"/>
                  </a:cubicBezTo>
                  <a:cubicBezTo>
                    <a:pt x="1289" y="1069"/>
                    <a:pt x="1289" y="1069"/>
                    <a:pt x="1289" y="1069"/>
                  </a:cubicBezTo>
                  <a:cubicBezTo>
                    <a:pt x="1289" y="1070"/>
                    <a:pt x="1289" y="1070"/>
                    <a:pt x="1289" y="1070"/>
                  </a:cubicBezTo>
                  <a:cubicBezTo>
                    <a:pt x="1289" y="1070"/>
                    <a:pt x="1289" y="1070"/>
                    <a:pt x="1289" y="1070"/>
                  </a:cubicBezTo>
                  <a:cubicBezTo>
                    <a:pt x="1287" y="1069"/>
                    <a:pt x="1284" y="1069"/>
                    <a:pt x="1282" y="1068"/>
                  </a:cubicBezTo>
                  <a:cubicBezTo>
                    <a:pt x="1280" y="1066"/>
                    <a:pt x="1278" y="1065"/>
                    <a:pt x="1277" y="1062"/>
                  </a:cubicBezTo>
                  <a:cubicBezTo>
                    <a:pt x="1276" y="1059"/>
                    <a:pt x="1274" y="1056"/>
                    <a:pt x="1276" y="1052"/>
                  </a:cubicBezTo>
                  <a:cubicBezTo>
                    <a:pt x="1277" y="1050"/>
                    <a:pt x="1276" y="1048"/>
                    <a:pt x="1275" y="1046"/>
                  </a:cubicBezTo>
                  <a:cubicBezTo>
                    <a:pt x="1273" y="1044"/>
                    <a:pt x="1272" y="1042"/>
                    <a:pt x="1271" y="1040"/>
                  </a:cubicBezTo>
                  <a:cubicBezTo>
                    <a:pt x="1271" y="1040"/>
                    <a:pt x="1271" y="1039"/>
                    <a:pt x="1271" y="1038"/>
                  </a:cubicBezTo>
                  <a:cubicBezTo>
                    <a:pt x="1276" y="1033"/>
                    <a:pt x="1278" y="1027"/>
                    <a:pt x="1279" y="1020"/>
                  </a:cubicBezTo>
                  <a:cubicBezTo>
                    <a:pt x="1279" y="1019"/>
                    <a:pt x="1279" y="1018"/>
                    <a:pt x="1279" y="1018"/>
                  </a:cubicBezTo>
                  <a:cubicBezTo>
                    <a:pt x="1283" y="1012"/>
                    <a:pt x="1282" y="1005"/>
                    <a:pt x="1280" y="998"/>
                  </a:cubicBezTo>
                  <a:cubicBezTo>
                    <a:pt x="1279" y="996"/>
                    <a:pt x="1279" y="993"/>
                    <a:pt x="1280" y="991"/>
                  </a:cubicBezTo>
                  <a:cubicBezTo>
                    <a:pt x="1281" y="988"/>
                    <a:pt x="1280" y="985"/>
                    <a:pt x="1278" y="984"/>
                  </a:cubicBezTo>
                  <a:cubicBezTo>
                    <a:pt x="1275" y="982"/>
                    <a:pt x="1274" y="979"/>
                    <a:pt x="1275" y="976"/>
                  </a:cubicBezTo>
                  <a:cubicBezTo>
                    <a:pt x="1275" y="974"/>
                    <a:pt x="1275" y="971"/>
                    <a:pt x="1277" y="969"/>
                  </a:cubicBezTo>
                  <a:cubicBezTo>
                    <a:pt x="1281" y="964"/>
                    <a:pt x="1283" y="958"/>
                    <a:pt x="1286" y="952"/>
                  </a:cubicBezTo>
                  <a:cubicBezTo>
                    <a:pt x="1287" y="951"/>
                    <a:pt x="1287" y="950"/>
                    <a:pt x="1288" y="948"/>
                  </a:cubicBezTo>
                  <a:cubicBezTo>
                    <a:pt x="1293" y="944"/>
                    <a:pt x="1296" y="939"/>
                    <a:pt x="1298" y="933"/>
                  </a:cubicBezTo>
                  <a:cubicBezTo>
                    <a:pt x="1300" y="930"/>
                    <a:pt x="1302" y="927"/>
                    <a:pt x="1305" y="926"/>
                  </a:cubicBezTo>
                  <a:cubicBezTo>
                    <a:pt x="1307" y="924"/>
                    <a:pt x="1309" y="922"/>
                    <a:pt x="1311" y="919"/>
                  </a:cubicBezTo>
                  <a:cubicBezTo>
                    <a:pt x="1311" y="918"/>
                    <a:pt x="1312" y="917"/>
                    <a:pt x="1313" y="915"/>
                  </a:cubicBezTo>
                  <a:cubicBezTo>
                    <a:pt x="1315" y="913"/>
                    <a:pt x="1317" y="911"/>
                    <a:pt x="1319" y="911"/>
                  </a:cubicBezTo>
                  <a:cubicBezTo>
                    <a:pt x="1322" y="911"/>
                    <a:pt x="1325" y="909"/>
                    <a:pt x="1327" y="908"/>
                  </a:cubicBezTo>
                  <a:cubicBezTo>
                    <a:pt x="1329" y="906"/>
                    <a:pt x="1331" y="905"/>
                    <a:pt x="1333" y="904"/>
                  </a:cubicBezTo>
                  <a:cubicBezTo>
                    <a:pt x="1335" y="903"/>
                    <a:pt x="1336" y="902"/>
                    <a:pt x="1336" y="901"/>
                  </a:cubicBezTo>
                  <a:cubicBezTo>
                    <a:pt x="1338" y="899"/>
                    <a:pt x="1339" y="897"/>
                    <a:pt x="1341" y="895"/>
                  </a:cubicBezTo>
                  <a:cubicBezTo>
                    <a:pt x="1342" y="893"/>
                    <a:pt x="1343" y="891"/>
                    <a:pt x="1343" y="889"/>
                  </a:cubicBezTo>
                  <a:cubicBezTo>
                    <a:pt x="1343" y="887"/>
                    <a:pt x="1343" y="885"/>
                    <a:pt x="1342" y="883"/>
                  </a:cubicBezTo>
                  <a:cubicBezTo>
                    <a:pt x="1342" y="879"/>
                    <a:pt x="1343" y="877"/>
                    <a:pt x="1345" y="874"/>
                  </a:cubicBezTo>
                  <a:cubicBezTo>
                    <a:pt x="1346" y="872"/>
                    <a:pt x="1347" y="871"/>
                    <a:pt x="1347" y="869"/>
                  </a:cubicBezTo>
                  <a:cubicBezTo>
                    <a:pt x="1347" y="864"/>
                    <a:pt x="1351" y="862"/>
                    <a:pt x="1354" y="860"/>
                  </a:cubicBezTo>
                  <a:cubicBezTo>
                    <a:pt x="1358" y="857"/>
                    <a:pt x="1362" y="855"/>
                    <a:pt x="1366" y="853"/>
                  </a:cubicBezTo>
                  <a:cubicBezTo>
                    <a:pt x="1370" y="850"/>
                    <a:pt x="1374" y="847"/>
                    <a:pt x="1375" y="842"/>
                  </a:cubicBezTo>
                  <a:cubicBezTo>
                    <a:pt x="1375" y="840"/>
                    <a:pt x="1376" y="838"/>
                    <a:pt x="1377" y="835"/>
                  </a:cubicBezTo>
                  <a:cubicBezTo>
                    <a:pt x="1378" y="831"/>
                    <a:pt x="1381" y="831"/>
                    <a:pt x="1384" y="834"/>
                  </a:cubicBezTo>
                  <a:cubicBezTo>
                    <a:pt x="1385" y="834"/>
                    <a:pt x="1385" y="835"/>
                    <a:pt x="1386" y="835"/>
                  </a:cubicBezTo>
                  <a:cubicBezTo>
                    <a:pt x="1387" y="836"/>
                    <a:pt x="1388" y="837"/>
                    <a:pt x="1390" y="837"/>
                  </a:cubicBezTo>
                  <a:cubicBezTo>
                    <a:pt x="1393" y="837"/>
                    <a:pt x="1396" y="837"/>
                    <a:pt x="1399" y="837"/>
                  </a:cubicBezTo>
                  <a:cubicBezTo>
                    <a:pt x="1402" y="836"/>
                    <a:pt x="1404" y="837"/>
                    <a:pt x="1407" y="838"/>
                  </a:cubicBezTo>
                  <a:cubicBezTo>
                    <a:pt x="1411" y="840"/>
                    <a:pt x="1415" y="839"/>
                    <a:pt x="1418" y="836"/>
                  </a:cubicBezTo>
                  <a:cubicBezTo>
                    <a:pt x="1421" y="834"/>
                    <a:pt x="1424" y="833"/>
                    <a:pt x="1427" y="831"/>
                  </a:cubicBezTo>
                  <a:cubicBezTo>
                    <a:pt x="1431" y="829"/>
                    <a:pt x="1435" y="828"/>
                    <a:pt x="1439" y="825"/>
                  </a:cubicBezTo>
                  <a:cubicBezTo>
                    <a:pt x="1441" y="824"/>
                    <a:pt x="1444" y="824"/>
                    <a:pt x="1446" y="823"/>
                  </a:cubicBezTo>
                  <a:cubicBezTo>
                    <a:pt x="1449" y="823"/>
                    <a:pt x="1452" y="823"/>
                    <a:pt x="1455" y="822"/>
                  </a:cubicBezTo>
                  <a:cubicBezTo>
                    <a:pt x="1461" y="821"/>
                    <a:pt x="1466" y="820"/>
                    <a:pt x="1472" y="821"/>
                  </a:cubicBezTo>
                  <a:cubicBezTo>
                    <a:pt x="1474" y="822"/>
                    <a:pt x="1477" y="822"/>
                    <a:pt x="1479" y="821"/>
                  </a:cubicBezTo>
                  <a:cubicBezTo>
                    <a:pt x="1482" y="821"/>
                    <a:pt x="1484" y="818"/>
                    <a:pt x="1488" y="820"/>
                  </a:cubicBezTo>
                  <a:cubicBezTo>
                    <a:pt x="1490" y="821"/>
                    <a:pt x="1494" y="818"/>
                    <a:pt x="1496" y="820"/>
                  </a:cubicBezTo>
                  <a:cubicBezTo>
                    <a:pt x="1498" y="820"/>
                    <a:pt x="1500" y="820"/>
                    <a:pt x="1502" y="820"/>
                  </a:cubicBezTo>
                  <a:cubicBezTo>
                    <a:pt x="1504" y="819"/>
                    <a:pt x="1507" y="818"/>
                    <a:pt x="1510" y="817"/>
                  </a:cubicBezTo>
                  <a:cubicBezTo>
                    <a:pt x="1513" y="816"/>
                    <a:pt x="1516" y="816"/>
                    <a:pt x="1518" y="819"/>
                  </a:cubicBezTo>
                  <a:cubicBezTo>
                    <a:pt x="1520" y="821"/>
                    <a:pt x="1521" y="821"/>
                    <a:pt x="1523" y="820"/>
                  </a:cubicBezTo>
                  <a:cubicBezTo>
                    <a:pt x="1525" y="820"/>
                    <a:pt x="1526" y="821"/>
                    <a:pt x="1525" y="822"/>
                  </a:cubicBezTo>
                  <a:cubicBezTo>
                    <a:pt x="1524" y="824"/>
                    <a:pt x="1523" y="826"/>
                    <a:pt x="1522" y="828"/>
                  </a:cubicBezTo>
                  <a:cubicBezTo>
                    <a:pt x="1522" y="829"/>
                    <a:pt x="1522" y="830"/>
                    <a:pt x="1523" y="831"/>
                  </a:cubicBezTo>
                  <a:cubicBezTo>
                    <a:pt x="1524" y="832"/>
                    <a:pt x="1525" y="834"/>
                    <a:pt x="1526" y="835"/>
                  </a:cubicBezTo>
                  <a:cubicBezTo>
                    <a:pt x="1527" y="838"/>
                    <a:pt x="1527" y="841"/>
                    <a:pt x="1525" y="844"/>
                  </a:cubicBezTo>
                  <a:cubicBezTo>
                    <a:pt x="1523" y="845"/>
                    <a:pt x="1522" y="847"/>
                    <a:pt x="1520" y="848"/>
                  </a:cubicBezTo>
                  <a:cubicBezTo>
                    <a:pt x="1519" y="850"/>
                    <a:pt x="1519" y="853"/>
                    <a:pt x="1521" y="853"/>
                  </a:cubicBezTo>
                  <a:cubicBezTo>
                    <a:pt x="1525" y="854"/>
                    <a:pt x="1528" y="856"/>
                    <a:pt x="1531" y="859"/>
                  </a:cubicBezTo>
                  <a:cubicBezTo>
                    <a:pt x="1531" y="859"/>
                    <a:pt x="1531" y="859"/>
                    <a:pt x="1532" y="859"/>
                  </a:cubicBezTo>
                  <a:cubicBezTo>
                    <a:pt x="1535" y="861"/>
                    <a:pt x="1538" y="863"/>
                    <a:pt x="1542" y="862"/>
                  </a:cubicBezTo>
                  <a:cubicBezTo>
                    <a:pt x="1549" y="861"/>
                    <a:pt x="1556" y="863"/>
                    <a:pt x="1562" y="866"/>
                  </a:cubicBezTo>
                  <a:cubicBezTo>
                    <a:pt x="1564" y="866"/>
                    <a:pt x="1566" y="868"/>
                    <a:pt x="1567" y="870"/>
                  </a:cubicBezTo>
                  <a:cubicBezTo>
                    <a:pt x="1567" y="872"/>
                    <a:pt x="1568" y="873"/>
                    <a:pt x="1568" y="874"/>
                  </a:cubicBezTo>
                  <a:cubicBezTo>
                    <a:pt x="1569" y="877"/>
                    <a:pt x="1571" y="878"/>
                    <a:pt x="1573" y="878"/>
                  </a:cubicBezTo>
                  <a:cubicBezTo>
                    <a:pt x="1579" y="878"/>
                    <a:pt x="1584" y="880"/>
                    <a:pt x="1588" y="882"/>
                  </a:cubicBezTo>
                  <a:cubicBezTo>
                    <a:pt x="1591" y="883"/>
                    <a:pt x="1592" y="885"/>
                    <a:pt x="1594" y="886"/>
                  </a:cubicBezTo>
                  <a:cubicBezTo>
                    <a:pt x="1596" y="887"/>
                    <a:pt x="1597" y="888"/>
                    <a:pt x="1598" y="889"/>
                  </a:cubicBezTo>
                  <a:cubicBezTo>
                    <a:pt x="1600" y="890"/>
                    <a:pt x="1603" y="889"/>
                    <a:pt x="1605" y="887"/>
                  </a:cubicBezTo>
                  <a:cubicBezTo>
                    <a:pt x="1606" y="887"/>
                    <a:pt x="1607" y="886"/>
                    <a:pt x="1608" y="885"/>
                  </a:cubicBezTo>
                  <a:cubicBezTo>
                    <a:pt x="1608" y="884"/>
                    <a:pt x="1609" y="883"/>
                    <a:pt x="1609" y="881"/>
                  </a:cubicBezTo>
                  <a:cubicBezTo>
                    <a:pt x="1608" y="879"/>
                    <a:pt x="1608" y="878"/>
                    <a:pt x="1607" y="877"/>
                  </a:cubicBezTo>
                  <a:cubicBezTo>
                    <a:pt x="1606" y="872"/>
                    <a:pt x="1609" y="866"/>
                    <a:pt x="1613" y="864"/>
                  </a:cubicBezTo>
                  <a:cubicBezTo>
                    <a:pt x="1619" y="861"/>
                    <a:pt x="1626" y="861"/>
                    <a:pt x="1632" y="863"/>
                  </a:cubicBezTo>
                  <a:cubicBezTo>
                    <a:pt x="1633" y="863"/>
                    <a:pt x="1634" y="864"/>
                    <a:pt x="1636" y="865"/>
                  </a:cubicBezTo>
                  <a:cubicBezTo>
                    <a:pt x="1638" y="868"/>
                    <a:pt x="1641" y="869"/>
                    <a:pt x="1645" y="869"/>
                  </a:cubicBezTo>
                  <a:cubicBezTo>
                    <a:pt x="1649" y="870"/>
                    <a:pt x="1652" y="870"/>
                    <a:pt x="1656" y="873"/>
                  </a:cubicBezTo>
                  <a:cubicBezTo>
                    <a:pt x="1659" y="874"/>
                    <a:pt x="1662" y="875"/>
                    <a:pt x="1665" y="875"/>
                  </a:cubicBezTo>
                  <a:cubicBezTo>
                    <a:pt x="1673" y="876"/>
                    <a:pt x="1681" y="878"/>
                    <a:pt x="1689" y="880"/>
                  </a:cubicBezTo>
                  <a:cubicBezTo>
                    <a:pt x="1692" y="880"/>
                    <a:pt x="1694" y="880"/>
                    <a:pt x="1696" y="879"/>
                  </a:cubicBezTo>
                  <a:cubicBezTo>
                    <a:pt x="1700" y="877"/>
                    <a:pt x="1705" y="875"/>
                    <a:pt x="1710" y="875"/>
                  </a:cubicBezTo>
                  <a:cubicBezTo>
                    <a:pt x="1712" y="876"/>
                    <a:pt x="1714" y="876"/>
                    <a:pt x="1716" y="877"/>
                  </a:cubicBezTo>
                  <a:cubicBezTo>
                    <a:pt x="1722" y="879"/>
                    <a:pt x="1727" y="878"/>
                    <a:pt x="1733" y="878"/>
                  </a:cubicBezTo>
                  <a:cubicBezTo>
                    <a:pt x="1735" y="878"/>
                    <a:pt x="1736" y="877"/>
                    <a:pt x="1737" y="876"/>
                  </a:cubicBezTo>
                  <a:cubicBezTo>
                    <a:pt x="1739" y="873"/>
                    <a:pt x="1741" y="870"/>
                    <a:pt x="1742" y="866"/>
                  </a:cubicBezTo>
                  <a:cubicBezTo>
                    <a:pt x="1743" y="862"/>
                    <a:pt x="1745" y="858"/>
                    <a:pt x="1746" y="854"/>
                  </a:cubicBezTo>
                  <a:cubicBezTo>
                    <a:pt x="1747" y="851"/>
                    <a:pt x="1748" y="849"/>
                    <a:pt x="1749" y="846"/>
                  </a:cubicBezTo>
                  <a:cubicBezTo>
                    <a:pt x="1750" y="842"/>
                    <a:pt x="1750" y="838"/>
                    <a:pt x="1749" y="835"/>
                  </a:cubicBezTo>
                  <a:cubicBezTo>
                    <a:pt x="1748" y="831"/>
                    <a:pt x="1748" y="826"/>
                    <a:pt x="1750" y="823"/>
                  </a:cubicBezTo>
                  <a:cubicBezTo>
                    <a:pt x="1750" y="823"/>
                    <a:pt x="1750" y="823"/>
                    <a:pt x="1750" y="823"/>
                  </a:cubicBezTo>
                  <a:cubicBezTo>
                    <a:pt x="1750" y="822"/>
                    <a:pt x="1750" y="822"/>
                    <a:pt x="1750" y="822"/>
                  </a:cubicBezTo>
                  <a:cubicBezTo>
                    <a:pt x="1750" y="822"/>
                    <a:pt x="1750" y="822"/>
                    <a:pt x="1750" y="822"/>
                  </a:cubicBezTo>
                  <a:cubicBezTo>
                    <a:pt x="1750" y="823"/>
                    <a:pt x="1750" y="823"/>
                    <a:pt x="1750" y="823"/>
                  </a:cubicBezTo>
                  <a:cubicBezTo>
                    <a:pt x="1747" y="822"/>
                    <a:pt x="1744" y="823"/>
                    <a:pt x="1741" y="822"/>
                  </a:cubicBezTo>
                  <a:cubicBezTo>
                    <a:pt x="1739" y="821"/>
                    <a:pt x="1738" y="822"/>
                    <a:pt x="1737" y="823"/>
                  </a:cubicBezTo>
                  <a:cubicBezTo>
                    <a:pt x="1734" y="826"/>
                    <a:pt x="1730" y="828"/>
                    <a:pt x="1726" y="829"/>
                  </a:cubicBezTo>
                  <a:cubicBezTo>
                    <a:pt x="1723" y="829"/>
                    <a:pt x="1719" y="829"/>
                    <a:pt x="1716" y="826"/>
                  </a:cubicBezTo>
                  <a:cubicBezTo>
                    <a:pt x="1714" y="824"/>
                    <a:pt x="1712" y="823"/>
                    <a:pt x="1709" y="822"/>
                  </a:cubicBezTo>
                  <a:cubicBezTo>
                    <a:pt x="1706" y="822"/>
                    <a:pt x="1704" y="822"/>
                    <a:pt x="1702" y="824"/>
                  </a:cubicBezTo>
                  <a:cubicBezTo>
                    <a:pt x="1700" y="828"/>
                    <a:pt x="1696" y="828"/>
                    <a:pt x="1692" y="828"/>
                  </a:cubicBezTo>
                  <a:cubicBezTo>
                    <a:pt x="1691" y="829"/>
                    <a:pt x="1690" y="828"/>
                    <a:pt x="1690" y="828"/>
                  </a:cubicBezTo>
                  <a:cubicBezTo>
                    <a:pt x="1689" y="827"/>
                    <a:pt x="1688" y="827"/>
                    <a:pt x="1687" y="826"/>
                  </a:cubicBezTo>
                  <a:cubicBezTo>
                    <a:pt x="1685" y="823"/>
                    <a:pt x="1682" y="822"/>
                    <a:pt x="1679" y="823"/>
                  </a:cubicBezTo>
                  <a:cubicBezTo>
                    <a:pt x="1678" y="823"/>
                    <a:pt x="1676" y="823"/>
                    <a:pt x="1675" y="822"/>
                  </a:cubicBezTo>
                  <a:cubicBezTo>
                    <a:pt x="1673" y="820"/>
                    <a:pt x="1672" y="819"/>
                    <a:pt x="1670" y="817"/>
                  </a:cubicBezTo>
                  <a:cubicBezTo>
                    <a:pt x="1669" y="815"/>
                    <a:pt x="1667" y="814"/>
                    <a:pt x="1666" y="813"/>
                  </a:cubicBezTo>
                  <a:cubicBezTo>
                    <a:pt x="1664" y="811"/>
                    <a:pt x="1667" y="810"/>
                    <a:pt x="1666" y="809"/>
                  </a:cubicBezTo>
                  <a:cubicBezTo>
                    <a:pt x="1665" y="808"/>
                    <a:pt x="1664" y="808"/>
                    <a:pt x="1663" y="807"/>
                  </a:cubicBezTo>
                  <a:cubicBezTo>
                    <a:pt x="1661" y="807"/>
                    <a:pt x="1660" y="806"/>
                    <a:pt x="1659" y="805"/>
                  </a:cubicBezTo>
                  <a:cubicBezTo>
                    <a:pt x="1658" y="805"/>
                    <a:pt x="1658" y="804"/>
                    <a:pt x="1658" y="803"/>
                  </a:cubicBezTo>
                  <a:cubicBezTo>
                    <a:pt x="1658" y="803"/>
                    <a:pt x="1658" y="803"/>
                    <a:pt x="1659" y="802"/>
                  </a:cubicBezTo>
                  <a:cubicBezTo>
                    <a:pt x="1661" y="801"/>
                    <a:pt x="1663" y="802"/>
                    <a:pt x="1664" y="799"/>
                  </a:cubicBezTo>
                  <a:cubicBezTo>
                    <a:pt x="1665" y="799"/>
                    <a:pt x="1665" y="798"/>
                    <a:pt x="1665" y="797"/>
                  </a:cubicBezTo>
                  <a:cubicBezTo>
                    <a:pt x="1665" y="797"/>
                    <a:pt x="1664" y="796"/>
                    <a:pt x="1664" y="796"/>
                  </a:cubicBezTo>
                  <a:cubicBezTo>
                    <a:pt x="1664" y="796"/>
                    <a:pt x="1663" y="796"/>
                    <a:pt x="1663" y="796"/>
                  </a:cubicBezTo>
                  <a:cubicBezTo>
                    <a:pt x="1662" y="796"/>
                    <a:pt x="1661" y="796"/>
                    <a:pt x="1660" y="796"/>
                  </a:cubicBezTo>
                  <a:cubicBezTo>
                    <a:pt x="1659" y="796"/>
                    <a:pt x="1657" y="795"/>
                    <a:pt x="1658" y="794"/>
                  </a:cubicBezTo>
                  <a:cubicBezTo>
                    <a:pt x="1659" y="790"/>
                    <a:pt x="1659" y="785"/>
                    <a:pt x="1659" y="781"/>
                  </a:cubicBezTo>
                  <a:cubicBezTo>
                    <a:pt x="1659" y="778"/>
                    <a:pt x="1657" y="776"/>
                    <a:pt x="1653" y="775"/>
                  </a:cubicBezTo>
                  <a:cubicBezTo>
                    <a:pt x="1651" y="775"/>
                    <a:pt x="1649" y="775"/>
                    <a:pt x="1647" y="776"/>
                  </a:cubicBezTo>
                  <a:cubicBezTo>
                    <a:pt x="1646" y="778"/>
                    <a:pt x="1644" y="777"/>
                    <a:pt x="1643" y="777"/>
                  </a:cubicBezTo>
                  <a:cubicBezTo>
                    <a:pt x="1642" y="777"/>
                    <a:pt x="1641" y="777"/>
                    <a:pt x="1641" y="777"/>
                  </a:cubicBezTo>
                  <a:cubicBezTo>
                    <a:pt x="1640" y="779"/>
                    <a:pt x="1640" y="780"/>
                    <a:pt x="1639" y="782"/>
                  </a:cubicBezTo>
                  <a:cubicBezTo>
                    <a:pt x="1638" y="785"/>
                    <a:pt x="1635" y="786"/>
                    <a:pt x="1632" y="783"/>
                  </a:cubicBezTo>
                  <a:cubicBezTo>
                    <a:pt x="1631" y="783"/>
                    <a:pt x="1631" y="782"/>
                    <a:pt x="1630" y="782"/>
                  </a:cubicBezTo>
                  <a:cubicBezTo>
                    <a:pt x="1629" y="781"/>
                    <a:pt x="1629" y="781"/>
                    <a:pt x="1628" y="782"/>
                  </a:cubicBezTo>
                  <a:cubicBezTo>
                    <a:pt x="1628" y="782"/>
                    <a:pt x="1628" y="783"/>
                    <a:pt x="1628" y="783"/>
                  </a:cubicBezTo>
                  <a:cubicBezTo>
                    <a:pt x="1628" y="784"/>
                    <a:pt x="1628" y="785"/>
                    <a:pt x="1628" y="785"/>
                  </a:cubicBezTo>
                  <a:cubicBezTo>
                    <a:pt x="1631" y="789"/>
                    <a:pt x="1634" y="793"/>
                    <a:pt x="1636" y="797"/>
                  </a:cubicBezTo>
                  <a:cubicBezTo>
                    <a:pt x="1637" y="798"/>
                    <a:pt x="1639" y="799"/>
                    <a:pt x="1640" y="800"/>
                  </a:cubicBezTo>
                  <a:cubicBezTo>
                    <a:pt x="1643" y="801"/>
                    <a:pt x="1644" y="804"/>
                    <a:pt x="1645" y="807"/>
                  </a:cubicBezTo>
                  <a:cubicBezTo>
                    <a:pt x="1645" y="808"/>
                    <a:pt x="1645" y="808"/>
                    <a:pt x="1644" y="809"/>
                  </a:cubicBezTo>
                  <a:cubicBezTo>
                    <a:pt x="1642" y="809"/>
                    <a:pt x="1640" y="811"/>
                    <a:pt x="1637" y="811"/>
                  </a:cubicBezTo>
                  <a:cubicBezTo>
                    <a:pt x="1637" y="810"/>
                    <a:pt x="1636" y="811"/>
                    <a:pt x="1636" y="811"/>
                  </a:cubicBezTo>
                  <a:cubicBezTo>
                    <a:pt x="1636" y="814"/>
                    <a:pt x="1632" y="816"/>
                    <a:pt x="1634" y="820"/>
                  </a:cubicBezTo>
                  <a:cubicBezTo>
                    <a:pt x="1634" y="822"/>
                    <a:pt x="1633" y="822"/>
                    <a:pt x="1632" y="822"/>
                  </a:cubicBezTo>
                  <a:cubicBezTo>
                    <a:pt x="1629" y="823"/>
                    <a:pt x="1626" y="822"/>
                    <a:pt x="1623" y="821"/>
                  </a:cubicBezTo>
                  <a:cubicBezTo>
                    <a:pt x="1623" y="820"/>
                    <a:pt x="1621" y="819"/>
                    <a:pt x="1621" y="819"/>
                  </a:cubicBezTo>
                  <a:cubicBezTo>
                    <a:pt x="1620" y="815"/>
                    <a:pt x="1618" y="812"/>
                    <a:pt x="1615" y="810"/>
                  </a:cubicBezTo>
                  <a:cubicBezTo>
                    <a:pt x="1615" y="811"/>
                    <a:pt x="1615" y="811"/>
                    <a:pt x="1615" y="811"/>
                  </a:cubicBezTo>
                  <a:cubicBezTo>
                    <a:pt x="1613" y="811"/>
                    <a:pt x="1612" y="811"/>
                    <a:pt x="1611" y="811"/>
                  </a:cubicBezTo>
                  <a:cubicBezTo>
                    <a:pt x="1610" y="811"/>
                    <a:pt x="1609" y="810"/>
                    <a:pt x="1609" y="809"/>
                  </a:cubicBezTo>
                  <a:cubicBezTo>
                    <a:pt x="1609" y="809"/>
                    <a:pt x="1610" y="808"/>
                    <a:pt x="1610" y="807"/>
                  </a:cubicBezTo>
                  <a:cubicBezTo>
                    <a:pt x="1611" y="806"/>
                    <a:pt x="1612" y="806"/>
                    <a:pt x="1612" y="807"/>
                  </a:cubicBezTo>
                  <a:cubicBezTo>
                    <a:pt x="1613" y="807"/>
                    <a:pt x="1613" y="807"/>
                    <a:pt x="1613" y="808"/>
                  </a:cubicBezTo>
                  <a:cubicBezTo>
                    <a:pt x="1614" y="808"/>
                    <a:pt x="1614" y="808"/>
                    <a:pt x="1615" y="809"/>
                  </a:cubicBezTo>
                  <a:cubicBezTo>
                    <a:pt x="1615" y="808"/>
                    <a:pt x="1615" y="808"/>
                    <a:pt x="1615" y="808"/>
                  </a:cubicBezTo>
                  <a:cubicBezTo>
                    <a:pt x="1616" y="807"/>
                    <a:pt x="1616" y="806"/>
                    <a:pt x="1615" y="805"/>
                  </a:cubicBezTo>
                  <a:cubicBezTo>
                    <a:pt x="1614" y="802"/>
                    <a:pt x="1611" y="800"/>
                    <a:pt x="1610" y="797"/>
                  </a:cubicBezTo>
                  <a:cubicBezTo>
                    <a:pt x="1609" y="795"/>
                    <a:pt x="1607" y="793"/>
                    <a:pt x="1605" y="792"/>
                  </a:cubicBezTo>
                  <a:cubicBezTo>
                    <a:pt x="1603" y="790"/>
                    <a:pt x="1601" y="789"/>
                    <a:pt x="1602" y="786"/>
                  </a:cubicBezTo>
                  <a:cubicBezTo>
                    <a:pt x="1602" y="786"/>
                    <a:pt x="1602" y="785"/>
                    <a:pt x="1601" y="785"/>
                  </a:cubicBezTo>
                  <a:cubicBezTo>
                    <a:pt x="1598" y="783"/>
                    <a:pt x="1597" y="779"/>
                    <a:pt x="1597" y="775"/>
                  </a:cubicBezTo>
                  <a:cubicBezTo>
                    <a:pt x="1597" y="773"/>
                    <a:pt x="1597" y="771"/>
                    <a:pt x="1597" y="768"/>
                  </a:cubicBezTo>
                  <a:cubicBezTo>
                    <a:pt x="1598" y="767"/>
                    <a:pt x="1597" y="765"/>
                    <a:pt x="1596" y="764"/>
                  </a:cubicBezTo>
                  <a:cubicBezTo>
                    <a:pt x="1594" y="762"/>
                    <a:pt x="1592" y="760"/>
                    <a:pt x="1590" y="758"/>
                  </a:cubicBezTo>
                  <a:cubicBezTo>
                    <a:pt x="1588" y="756"/>
                    <a:pt x="1586" y="754"/>
                    <a:pt x="1584" y="754"/>
                  </a:cubicBezTo>
                  <a:cubicBezTo>
                    <a:pt x="1581" y="753"/>
                    <a:pt x="1580" y="752"/>
                    <a:pt x="1578" y="750"/>
                  </a:cubicBezTo>
                  <a:cubicBezTo>
                    <a:pt x="1573" y="750"/>
                    <a:pt x="1570" y="747"/>
                    <a:pt x="1567" y="745"/>
                  </a:cubicBezTo>
                  <a:cubicBezTo>
                    <a:pt x="1563" y="742"/>
                    <a:pt x="1559" y="739"/>
                    <a:pt x="1558" y="734"/>
                  </a:cubicBezTo>
                  <a:cubicBezTo>
                    <a:pt x="1557" y="732"/>
                    <a:pt x="1556" y="731"/>
                    <a:pt x="1554" y="732"/>
                  </a:cubicBezTo>
                  <a:cubicBezTo>
                    <a:pt x="1552" y="732"/>
                    <a:pt x="1550" y="729"/>
                    <a:pt x="1548" y="730"/>
                  </a:cubicBezTo>
                  <a:cubicBezTo>
                    <a:pt x="1546" y="731"/>
                    <a:pt x="1545" y="729"/>
                    <a:pt x="1545" y="728"/>
                  </a:cubicBezTo>
                  <a:cubicBezTo>
                    <a:pt x="1544" y="726"/>
                    <a:pt x="1544" y="724"/>
                    <a:pt x="1543" y="722"/>
                  </a:cubicBezTo>
                  <a:cubicBezTo>
                    <a:pt x="1543" y="722"/>
                    <a:pt x="1542" y="721"/>
                    <a:pt x="1542" y="722"/>
                  </a:cubicBezTo>
                  <a:cubicBezTo>
                    <a:pt x="1540" y="722"/>
                    <a:pt x="1538" y="723"/>
                    <a:pt x="1536" y="724"/>
                  </a:cubicBezTo>
                  <a:cubicBezTo>
                    <a:pt x="1535" y="724"/>
                    <a:pt x="1534" y="725"/>
                    <a:pt x="1534" y="727"/>
                  </a:cubicBezTo>
                  <a:cubicBezTo>
                    <a:pt x="1534" y="728"/>
                    <a:pt x="1534" y="730"/>
                    <a:pt x="1534" y="732"/>
                  </a:cubicBezTo>
                  <a:cubicBezTo>
                    <a:pt x="1534" y="734"/>
                    <a:pt x="1535" y="736"/>
                    <a:pt x="1537" y="738"/>
                  </a:cubicBezTo>
                  <a:cubicBezTo>
                    <a:pt x="1539" y="739"/>
                    <a:pt x="1540" y="740"/>
                    <a:pt x="1542" y="741"/>
                  </a:cubicBezTo>
                  <a:cubicBezTo>
                    <a:pt x="1545" y="744"/>
                    <a:pt x="1548" y="747"/>
                    <a:pt x="1550" y="752"/>
                  </a:cubicBezTo>
                  <a:cubicBezTo>
                    <a:pt x="1551" y="754"/>
                    <a:pt x="1553" y="756"/>
                    <a:pt x="1555" y="758"/>
                  </a:cubicBezTo>
                  <a:cubicBezTo>
                    <a:pt x="1557" y="761"/>
                    <a:pt x="1560" y="762"/>
                    <a:pt x="1563" y="762"/>
                  </a:cubicBezTo>
                  <a:cubicBezTo>
                    <a:pt x="1565" y="762"/>
                    <a:pt x="1566" y="763"/>
                    <a:pt x="1568" y="763"/>
                  </a:cubicBezTo>
                  <a:cubicBezTo>
                    <a:pt x="1568" y="764"/>
                    <a:pt x="1569" y="764"/>
                    <a:pt x="1569" y="765"/>
                  </a:cubicBezTo>
                  <a:cubicBezTo>
                    <a:pt x="1569" y="767"/>
                    <a:pt x="1570" y="768"/>
                    <a:pt x="1572" y="769"/>
                  </a:cubicBezTo>
                  <a:cubicBezTo>
                    <a:pt x="1579" y="771"/>
                    <a:pt x="1584" y="776"/>
                    <a:pt x="1589" y="779"/>
                  </a:cubicBezTo>
                  <a:cubicBezTo>
                    <a:pt x="1591" y="780"/>
                    <a:pt x="1591" y="783"/>
                    <a:pt x="1590" y="785"/>
                  </a:cubicBezTo>
                  <a:cubicBezTo>
                    <a:pt x="1589" y="786"/>
                    <a:pt x="1588" y="786"/>
                    <a:pt x="1588" y="786"/>
                  </a:cubicBezTo>
                  <a:cubicBezTo>
                    <a:pt x="1586" y="785"/>
                    <a:pt x="1584" y="783"/>
                    <a:pt x="1582" y="782"/>
                  </a:cubicBezTo>
                  <a:cubicBezTo>
                    <a:pt x="1581" y="780"/>
                    <a:pt x="1578" y="781"/>
                    <a:pt x="1577" y="783"/>
                  </a:cubicBezTo>
                  <a:cubicBezTo>
                    <a:pt x="1577" y="785"/>
                    <a:pt x="1576" y="786"/>
                    <a:pt x="1577" y="788"/>
                  </a:cubicBezTo>
                  <a:cubicBezTo>
                    <a:pt x="1577" y="789"/>
                    <a:pt x="1578" y="790"/>
                    <a:pt x="1578" y="790"/>
                  </a:cubicBezTo>
                  <a:cubicBezTo>
                    <a:pt x="1579" y="792"/>
                    <a:pt x="1580" y="795"/>
                    <a:pt x="1579" y="797"/>
                  </a:cubicBezTo>
                  <a:cubicBezTo>
                    <a:pt x="1577" y="800"/>
                    <a:pt x="1575" y="803"/>
                    <a:pt x="1573" y="807"/>
                  </a:cubicBezTo>
                  <a:cubicBezTo>
                    <a:pt x="1572" y="809"/>
                    <a:pt x="1570" y="810"/>
                    <a:pt x="1567" y="809"/>
                  </a:cubicBezTo>
                  <a:cubicBezTo>
                    <a:pt x="1565" y="809"/>
                    <a:pt x="1563" y="811"/>
                    <a:pt x="1563" y="813"/>
                  </a:cubicBezTo>
                  <a:cubicBezTo>
                    <a:pt x="1563" y="815"/>
                    <a:pt x="1564" y="816"/>
                    <a:pt x="1564" y="818"/>
                  </a:cubicBezTo>
                  <a:cubicBezTo>
                    <a:pt x="1564" y="819"/>
                    <a:pt x="1563" y="820"/>
                    <a:pt x="1563" y="821"/>
                  </a:cubicBezTo>
                  <a:cubicBezTo>
                    <a:pt x="1563" y="822"/>
                    <a:pt x="1561" y="823"/>
                    <a:pt x="1560" y="822"/>
                  </a:cubicBezTo>
                  <a:cubicBezTo>
                    <a:pt x="1555" y="820"/>
                    <a:pt x="1551" y="818"/>
                    <a:pt x="1546" y="815"/>
                  </a:cubicBezTo>
                  <a:cubicBezTo>
                    <a:pt x="1544" y="814"/>
                    <a:pt x="1542" y="813"/>
                    <a:pt x="1539" y="811"/>
                  </a:cubicBezTo>
                  <a:cubicBezTo>
                    <a:pt x="1539" y="811"/>
                    <a:pt x="1539" y="810"/>
                    <a:pt x="1539" y="809"/>
                  </a:cubicBezTo>
                  <a:cubicBezTo>
                    <a:pt x="1539" y="809"/>
                    <a:pt x="1539" y="808"/>
                    <a:pt x="1540" y="808"/>
                  </a:cubicBezTo>
                  <a:cubicBezTo>
                    <a:pt x="1541" y="807"/>
                    <a:pt x="1542" y="807"/>
                    <a:pt x="1543" y="807"/>
                  </a:cubicBezTo>
                  <a:cubicBezTo>
                    <a:pt x="1550" y="807"/>
                    <a:pt x="1557" y="806"/>
                    <a:pt x="1563" y="805"/>
                  </a:cubicBezTo>
                  <a:cubicBezTo>
                    <a:pt x="1567" y="804"/>
                    <a:pt x="1568" y="801"/>
                    <a:pt x="1569" y="798"/>
                  </a:cubicBezTo>
                  <a:cubicBezTo>
                    <a:pt x="1570" y="798"/>
                    <a:pt x="1570" y="796"/>
                    <a:pt x="1569" y="796"/>
                  </a:cubicBezTo>
                  <a:cubicBezTo>
                    <a:pt x="1569" y="793"/>
                    <a:pt x="1567" y="790"/>
                    <a:pt x="1566" y="787"/>
                  </a:cubicBezTo>
                  <a:cubicBezTo>
                    <a:pt x="1566" y="787"/>
                    <a:pt x="1565" y="786"/>
                    <a:pt x="1564" y="785"/>
                  </a:cubicBezTo>
                  <a:cubicBezTo>
                    <a:pt x="1561" y="784"/>
                    <a:pt x="1559" y="782"/>
                    <a:pt x="1558" y="780"/>
                  </a:cubicBezTo>
                  <a:cubicBezTo>
                    <a:pt x="1553" y="777"/>
                    <a:pt x="1550" y="773"/>
                    <a:pt x="1544" y="772"/>
                  </a:cubicBezTo>
                  <a:cubicBezTo>
                    <a:pt x="1540" y="771"/>
                    <a:pt x="1536" y="768"/>
                    <a:pt x="1533" y="765"/>
                  </a:cubicBezTo>
                  <a:cubicBezTo>
                    <a:pt x="1529" y="760"/>
                    <a:pt x="1524" y="756"/>
                    <a:pt x="1520" y="752"/>
                  </a:cubicBezTo>
                  <a:cubicBezTo>
                    <a:pt x="1518" y="749"/>
                    <a:pt x="1517" y="746"/>
                    <a:pt x="1516" y="744"/>
                  </a:cubicBezTo>
                  <a:cubicBezTo>
                    <a:pt x="1514" y="740"/>
                    <a:pt x="1512" y="739"/>
                    <a:pt x="1508" y="737"/>
                  </a:cubicBezTo>
                  <a:cubicBezTo>
                    <a:pt x="1505" y="736"/>
                    <a:pt x="1502" y="736"/>
                    <a:pt x="1499" y="739"/>
                  </a:cubicBezTo>
                  <a:cubicBezTo>
                    <a:pt x="1498" y="740"/>
                    <a:pt x="1497" y="741"/>
                    <a:pt x="1496" y="742"/>
                  </a:cubicBezTo>
                  <a:cubicBezTo>
                    <a:pt x="1491" y="743"/>
                    <a:pt x="1488" y="746"/>
                    <a:pt x="1485" y="750"/>
                  </a:cubicBezTo>
                  <a:cubicBezTo>
                    <a:pt x="1483" y="752"/>
                    <a:pt x="1481" y="752"/>
                    <a:pt x="1479" y="751"/>
                  </a:cubicBezTo>
                  <a:cubicBezTo>
                    <a:pt x="1474" y="747"/>
                    <a:pt x="1469" y="748"/>
                    <a:pt x="1464" y="747"/>
                  </a:cubicBezTo>
                  <a:cubicBezTo>
                    <a:pt x="1461" y="746"/>
                    <a:pt x="1458" y="749"/>
                    <a:pt x="1457" y="751"/>
                  </a:cubicBezTo>
                  <a:cubicBezTo>
                    <a:pt x="1456" y="752"/>
                    <a:pt x="1456" y="753"/>
                    <a:pt x="1456" y="755"/>
                  </a:cubicBezTo>
                  <a:cubicBezTo>
                    <a:pt x="1456" y="757"/>
                    <a:pt x="1456" y="759"/>
                    <a:pt x="1456" y="761"/>
                  </a:cubicBezTo>
                  <a:cubicBezTo>
                    <a:pt x="1456" y="768"/>
                    <a:pt x="1452" y="771"/>
                    <a:pt x="1447" y="773"/>
                  </a:cubicBezTo>
                  <a:cubicBezTo>
                    <a:pt x="1441" y="773"/>
                    <a:pt x="1439" y="777"/>
                    <a:pt x="1436" y="780"/>
                  </a:cubicBezTo>
                  <a:cubicBezTo>
                    <a:pt x="1435" y="782"/>
                    <a:pt x="1434" y="783"/>
                    <a:pt x="1433" y="784"/>
                  </a:cubicBezTo>
                  <a:cubicBezTo>
                    <a:pt x="1429" y="788"/>
                    <a:pt x="1427" y="792"/>
                    <a:pt x="1431" y="798"/>
                  </a:cubicBezTo>
                  <a:cubicBezTo>
                    <a:pt x="1432" y="799"/>
                    <a:pt x="1431" y="801"/>
                    <a:pt x="1430" y="802"/>
                  </a:cubicBezTo>
                  <a:cubicBezTo>
                    <a:pt x="1428" y="804"/>
                    <a:pt x="1426" y="807"/>
                    <a:pt x="1425" y="810"/>
                  </a:cubicBezTo>
                  <a:cubicBezTo>
                    <a:pt x="1425" y="813"/>
                    <a:pt x="1423" y="814"/>
                    <a:pt x="1421" y="815"/>
                  </a:cubicBezTo>
                  <a:cubicBezTo>
                    <a:pt x="1419" y="816"/>
                    <a:pt x="1417" y="817"/>
                    <a:pt x="1416" y="819"/>
                  </a:cubicBezTo>
                  <a:cubicBezTo>
                    <a:pt x="1414" y="820"/>
                    <a:pt x="1413" y="822"/>
                    <a:pt x="1411" y="822"/>
                  </a:cubicBezTo>
                  <a:cubicBezTo>
                    <a:pt x="1408" y="822"/>
                    <a:pt x="1404" y="822"/>
                    <a:pt x="1401" y="822"/>
                  </a:cubicBezTo>
                  <a:cubicBezTo>
                    <a:pt x="1396" y="822"/>
                    <a:pt x="1392" y="823"/>
                    <a:pt x="1388" y="825"/>
                  </a:cubicBezTo>
                  <a:cubicBezTo>
                    <a:pt x="1386" y="826"/>
                    <a:pt x="1385" y="828"/>
                    <a:pt x="1383" y="828"/>
                  </a:cubicBezTo>
                  <a:cubicBezTo>
                    <a:pt x="1381" y="830"/>
                    <a:pt x="1378" y="829"/>
                    <a:pt x="1376" y="827"/>
                  </a:cubicBezTo>
                  <a:cubicBezTo>
                    <a:pt x="1374" y="825"/>
                    <a:pt x="1373" y="822"/>
                    <a:pt x="1372" y="820"/>
                  </a:cubicBezTo>
                  <a:cubicBezTo>
                    <a:pt x="1371" y="819"/>
                    <a:pt x="1369" y="818"/>
                    <a:pt x="1367" y="818"/>
                  </a:cubicBezTo>
                  <a:cubicBezTo>
                    <a:pt x="1365" y="818"/>
                    <a:pt x="1364" y="818"/>
                    <a:pt x="1362" y="818"/>
                  </a:cubicBezTo>
                  <a:cubicBezTo>
                    <a:pt x="1359" y="819"/>
                    <a:pt x="1356" y="817"/>
                    <a:pt x="1354" y="817"/>
                  </a:cubicBezTo>
                  <a:cubicBezTo>
                    <a:pt x="1353" y="817"/>
                    <a:pt x="1353" y="816"/>
                    <a:pt x="1352" y="815"/>
                  </a:cubicBezTo>
                  <a:cubicBezTo>
                    <a:pt x="1352" y="814"/>
                    <a:pt x="1352" y="814"/>
                    <a:pt x="1352" y="813"/>
                  </a:cubicBezTo>
                  <a:cubicBezTo>
                    <a:pt x="1353" y="808"/>
                    <a:pt x="1351" y="803"/>
                    <a:pt x="1348" y="799"/>
                  </a:cubicBezTo>
                  <a:cubicBezTo>
                    <a:pt x="1347" y="798"/>
                    <a:pt x="1347" y="796"/>
                    <a:pt x="1347" y="795"/>
                  </a:cubicBezTo>
                  <a:cubicBezTo>
                    <a:pt x="1348" y="793"/>
                    <a:pt x="1348" y="791"/>
                    <a:pt x="1350" y="789"/>
                  </a:cubicBezTo>
                  <a:cubicBezTo>
                    <a:pt x="1353" y="781"/>
                    <a:pt x="1355" y="773"/>
                    <a:pt x="1353" y="765"/>
                  </a:cubicBezTo>
                  <a:cubicBezTo>
                    <a:pt x="1353" y="765"/>
                    <a:pt x="1353" y="764"/>
                    <a:pt x="1353" y="764"/>
                  </a:cubicBezTo>
                  <a:cubicBezTo>
                    <a:pt x="1354" y="759"/>
                    <a:pt x="1352" y="756"/>
                    <a:pt x="1350" y="752"/>
                  </a:cubicBezTo>
                  <a:cubicBezTo>
                    <a:pt x="1350" y="751"/>
                    <a:pt x="1351" y="749"/>
                    <a:pt x="1352" y="748"/>
                  </a:cubicBezTo>
                  <a:cubicBezTo>
                    <a:pt x="1353" y="748"/>
                    <a:pt x="1353" y="748"/>
                    <a:pt x="1354" y="747"/>
                  </a:cubicBezTo>
                  <a:cubicBezTo>
                    <a:pt x="1355" y="747"/>
                    <a:pt x="1356" y="747"/>
                    <a:pt x="1357" y="746"/>
                  </a:cubicBezTo>
                  <a:cubicBezTo>
                    <a:pt x="1360" y="742"/>
                    <a:pt x="1365" y="742"/>
                    <a:pt x="1369" y="744"/>
                  </a:cubicBezTo>
                  <a:cubicBezTo>
                    <a:pt x="1370" y="744"/>
                    <a:pt x="1371" y="744"/>
                    <a:pt x="1372" y="744"/>
                  </a:cubicBezTo>
                  <a:cubicBezTo>
                    <a:pt x="1377" y="743"/>
                    <a:pt x="1380" y="744"/>
                    <a:pt x="1384" y="745"/>
                  </a:cubicBezTo>
                  <a:cubicBezTo>
                    <a:pt x="1388" y="746"/>
                    <a:pt x="1392" y="746"/>
                    <a:pt x="1395" y="745"/>
                  </a:cubicBezTo>
                  <a:cubicBezTo>
                    <a:pt x="1396" y="745"/>
                    <a:pt x="1398" y="745"/>
                    <a:pt x="1399" y="745"/>
                  </a:cubicBezTo>
                  <a:cubicBezTo>
                    <a:pt x="1402" y="747"/>
                    <a:pt x="1407" y="745"/>
                    <a:pt x="1411" y="747"/>
                  </a:cubicBezTo>
                  <a:cubicBezTo>
                    <a:pt x="1413" y="747"/>
                    <a:pt x="1416" y="746"/>
                    <a:pt x="1416" y="744"/>
                  </a:cubicBezTo>
                  <a:cubicBezTo>
                    <a:pt x="1417" y="741"/>
                    <a:pt x="1417" y="739"/>
                    <a:pt x="1418" y="737"/>
                  </a:cubicBezTo>
                  <a:cubicBezTo>
                    <a:pt x="1418" y="731"/>
                    <a:pt x="1419" y="725"/>
                    <a:pt x="1419" y="719"/>
                  </a:cubicBezTo>
                  <a:cubicBezTo>
                    <a:pt x="1419" y="717"/>
                    <a:pt x="1418" y="715"/>
                    <a:pt x="1416" y="714"/>
                  </a:cubicBezTo>
                  <a:cubicBezTo>
                    <a:pt x="1413" y="712"/>
                    <a:pt x="1411" y="710"/>
                    <a:pt x="1410" y="706"/>
                  </a:cubicBezTo>
                  <a:cubicBezTo>
                    <a:pt x="1409" y="703"/>
                    <a:pt x="1407" y="700"/>
                    <a:pt x="1403" y="700"/>
                  </a:cubicBezTo>
                  <a:cubicBezTo>
                    <a:pt x="1401" y="699"/>
                    <a:pt x="1399" y="697"/>
                    <a:pt x="1397" y="697"/>
                  </a:cubicBezTo>
                  <a:cubicBezTo>
                    <a:pt x="1391" y="697"/>
                    <a:pt x="1391" y="693"/>
                    <a:pt x="1390" y="689"/>
                  </a:cubicBezTo>
                  <a:cubicBezTo>
                    <a:pt x="1390" y="688"/>
                    <a:pt x="1391" y="687"/>
                    <a:pt x="1392" y="687"/>
                  </a:cubicBezTo>
                  <a:cubicBezTo>
                    <a:pt x="1395" y="686"/>
                    <a:pt x="1398" y="685"/>
                    <a:pt x="1401" y="684"/>
                  </a:cubicBezTo>
                  <a:cubicBezTo>
                    <a:pt x="1402" y="684"/>
                    <a:pt x="1404" y="684"/>
                    <a:pt x="1405" y="685"/>
                  </a:cubicBezTo>
                  <a:cubicBezTo>
                    <a:pt x="1408" y="686"/>
                    <a:pt x="1410" y="686"/>
                    <a:pt x="1413" y="686"/>
                  </a:cubicBezTo>
                  <a:cubicBezTo>
                    <a:pt x="1414" y="686"/>
                    <a:pt x="1416" y="685"/>
                    <a:pt x="1415" y="683"/>
                  </a:cubicBezTo>
                  <a:cubicBezTo>
                    <a:pt x="1415" y="681"/>
                    <a:pt x="1414" y="679"/>
                    <a:pt x="1414" y="676"/>
                  </a:cubicBezTo>
                  <a:cubicBezTo>
                    <a:pt x="1413" y="676"/>
                    <a:pt x="1415" y="674"/>
                    <a:pt x="1416" y="674"/>
                  </a:cubicBezTo>
                  <a:cubicBezTo>
                    <a:pt x="1417" y="674"/>
                    <a:pt x="1418" y="674"/>
                    <a:pt x="1419" y="675"/>
                  </a:cubicBezTo>
                  <a:cubicBezTo>
                    <a:pt x="1420" y="676"/>
                    <a:pt x="1422" y="677"/>
                    <a:pt x="1424" y="677"/>
                  </a:cubicBezTo>
                  <a:cubicBezTo>
                    <a:pt x="1426" y="677"/>
                    <a:pt x="1428" y="677"/>
                    <a:pt x="1429" y="675"/>
                  </a:cubicBezTo>
                  <a:cubicBezTo>
                    <a:pt x="1430" y="673"/>
                    <a:pt x="1432" y="672"/>
                    <a:pt x="1434" y="671"/>
                  </a:cubicBezTo>
                  <a:cubicBezTo>
                    <a:pt x="1435" y="671"/>
                    <a:pt x="1436" y="671"/>
                    <a:pt x="1437" y="671"/>
                  </a:cubicBezTo>
                  <a:cubicBezTo>
                    <a:pt x="1439" y="670"/>
                    <a:pt x="1441" y="668"/>
                    <a:pt x="1441" y="666"/>
                  </a:cubicBezTo>
                  <a:cubicBezTo>
                    <a:pt x="1442" y="665"/>
                    <a:pt x="1442" y="663"/>
                    <a:pt x="1443" y="662"/>
                  </a:cubicBezTo>
                  <a:cubicBezTo>
                    <a:pt x="1443" y="661"/>
                    <a:pt x="1444" y="660"/>
                    <a:pt x="1445" y="659"/>
                  </a:cubicBezTo>
                  <a:cubicBezTo>
                    <a:pt x="1447" y="658"/>
                    <a:pt x="1449" y="657"/>
                    <a:pt x="1450" y="656"/>
                  </a:cubicBezTo>
                  <a:cubicBezTo>
                    <a:pt x="1458" y="650"/>
                    <a:pt x="1458" y="650"/>
                    <a:pt x="1461" y="640"/>
                  </a:cubicBezTo>
                  <a:cubicBezTo>
                    <a:pt x="1462" y="637"/>
                    <a:pt x="1464" y="634"/>
                    <a:pt x="1467" y="633"/>
                  </a:cubicBezTo>
                  <a:cubicBezTo>
                    <a:pt x="1470" y="631"/>
                    <a:pt x="1473" y="630"/>
                    <a:pt x="1476" y="629"/>
                  </a:cubicBezTo>
                  <a:cubicBezTo>
                    <a:pt x="1479" y="628"/>
                    <a:pt x="1481" y="628"/>
                    <a:pt x="1483" y="626"/>
                  </a:cubicBezTo>
                  <a:cubicBezTo>
                    <a:pt x="1486" y="625"/>
                    <a:pt x="1489" y="625"/>
                    <a:pt x="1492" y="625"/>
                  </a:cubicBezTo>
                  <a:cubicBezTo>
                    <a:pt x="1495" y="626"/>
                    <a:pt x="1498" y="622"/>
                    <a:pt x="1498" y="620"/>
                  </a:cubicBezTo>
                  <a:cubicBezTo>
                    <a:pt x="1498" y="615"/>
                    <a:pt x="1496" y="610"/>
                    <a:pt x="1495" y="606"/>
                  </a:cubicBezTo>
                  <a:cubicBezTo>
                    <a:pt x="1495" y="605"/>
                    <a:pt x="1494" y="604"/>
                    <a:pt x="1493" y="603"/>
                  </a:cubicBezTo>
                  <a:cubicBezTo>
                    <a:pt x="1492" y="602"/>
                    <a:pt x="1492" y="600"/>
                    <a:pt x="1492" y="599"/>
                  </a:cubicBezTo>
                  <a:cubicBezTo>
                    <a:pt x="1492" y="598"/>
                    <a:pt x="1493" y="597"/>
                    <a:pt x="1493" y="597"/>
                  </a:cubicBezTo>
                  <a:cubicBezTo>
                    <a:pt x="1491" y="592"/>
                    <a:pt x="1494" y="588"/>
                    <a:pt x="1494" y="584"/>
                  </a:cubicBezTo>
                  <a:cubicBezTo>
                    <a:pt x="1494" y="583"/>
                    <a:pt x="1495" y="582"/>
                    <a:pt x="1495" y="582"/>
                  </a:cubicBezTo>
                  <a:cubicBezTo>
                    <a:pt x="1500" y="580"/>
                    <a:pt x="1503" y="576"/>
                    <a:pt x="1507" y="574"/>
                  </a:cubicBezTo>
                  <a:cubicBezTo>
                    <a:pt x="1508" y="573"/>
                    <a:pt x="1509" y="573"/>
                    <a:pt x="1509" y="573"/>
                  </a:cubicBezTo>
                  <a:cubicBezTo>
                    <a:pt x="1510" y="573"/>
                    <a:pt x="1512" y="574"/>
                    <a:pt x="1512" y="575"/>
                  </a:cubicBezTo>
                  <a:cubicBezTo>
                    <a:pt x="1512" y="577"/>
                    <a:pt x="1512" y="579"/>
                    <a:pt x="1511" y="581"/>
                  </a:cubicBezTo>
                  <a:cubicBezTo>
                    <a:pt x="1509" y="584"/>
                    <a:pt x="1510" y="587"/>
                    <a:pt x="1514" y="589"/>
                  </a:cubicBezTo>
                  <a:cubicBezTo>
                    <a:pt x="1514" y="589"/>
                    <a:pt x="1514" y="590"/>
                    <a:pt x="1515" y="590"/>
                  </a:cubicBezTo>
                  <a:cubicBezTo>
                    <a:pt x="1515" y="590"/>
                    <a:pt x="1515" y="591"/>
                    <a:pt x="1514" y="592"/>
                  </a:cubicBezTo>
                  <a:cubicBezTo>
                    <a:pt x="1512" y="593"/>
                    <a:pt x="1510" y="595"/>
                    <a:pt x="1510" y="598"/>
                  </a:cubicBezTo>
                  <a:cubicBezTo>
                    <a:pt x="1510" y="598"/>
                    <a:pt x="1510" y="600"/>
                    <a:pt x="1510" y="600"/>
                  </a:cubicBezTo>
                  <a:cubicBezTo>
                    <a:pt x="1514" y="601"/>
                    <a:pt x="1514" y="605"/>
                    <a:pt x="1517" y="607"/>
                  </a:cubicBezTo>
                  <a:cubicBezTo>
                    <a:pt x="1518" y="607"/>
                    <a:pt x="1518" y="608"/>
                    <a:pt x="1518" y="608"/>
                  </a:cubicBezTo>
                  <a:cubicBezTo>
                    <a:pt x="1519" y="608"/>
                    <a:pt x="1519" y="608"/>
                    <a:pt x="1520" y="608"/>
                  </a:cubicBezTo>
                  <a:cubicBezTo>
                    <a:pt x="1520" y="608"/>
                    <a:pt x="1521" y="606"/>
                    <a:pt x="1520" y="606"/>
                  </a:cubicBezTo>
                  <a:cubicBezTo>
                    <a:pt x="1519" y="605"/>
                    <a:pt x="1519" y="603"/>
                    <a:pt x="1518" y="602"/>
                  </a:cubicBezTo>
                  <a:cubicBezTo>
                    <a:pt x="1517" y="601"/>
                    <a:pt x="1517" y="599"/>
                    <a:pt x="1518" y="598"/>
                  </a:cubicBezTo>
                  <a:cubicBezTo>
                    <a:pt x="1521" y="595"/>
                    <a:pt x="1524" y="593"/>
                    <a:pt x="1528" y="594"/>
                  </a:cubicBezTo>
                  <a:cubicBezTo>
                    <a:pt x="1528" y="594"/>
                    <a:pt x="1528" y="594"/>
                    <a:pt x="1528" y="594"/>
                  </a:cubicBezTo>
                  <a:cubicBezTo>
                    <a:pt x="1528" y="594"/>
                    <a:pt x="1528" y="594"/>
                    <a:pt x="1528" y="594"/>
                  </a:cubicBezTo>
                  <a:cubicBezTo>
                    <a:pt x="1529" y="599"/>
                    <a:pt x="1528" y="604"/>
                    <a:pt x="1525" y="609"/>
                  </a:cubicBezTo>
                  <a:cubicBezTo>
                    <a:pt x="1524" y="612"/>
                    <a:pt x="1520" y="613"/>
                    <a:pt x="1517" y="611"/>
                  </a:cubicBezTo>
                  <a:cubicBezTo>
                    <a:pt x="1514" y="608"/>
                    <a:pt x="1511" y="608"/>
                    <a:pt x="1508" y="607"/>
                  </a:cubicBezTo>
                  <a:cubicBezTo>
                    <a:pt x="1508" y="607"/>
                    <a:pt x="1507" y="607"/>
                    <a:pt x="1507" y="607"/>
                  </a:cubicBezTo>
                  <a:cubicBezTo>
                    <a:pt x="1507" y="608"/>
                    <a:pt x="1507" y="608"/>
                    <a:pt x="1507" y="609"/>
                  </a:cubicBezTo>
                  <a:cubicBezTo>
                    <a:pt x="1508" y="610"/>
                    <a:pt x="1508" y="613"/>
                    <a:pt x="1509" y="614"/>
                  </a:cubicBezTo>
                  <a:cubicBezTo>
                    <a:pt x="1511" y="615"/>
                    <a:pt x="1513" y="615"/>
                    <a:pt x="1515" y="615"/>
                  </a:cubicBezTo>
                  <a:cubicBezTo>
                    <a:pt x="1517" y="616"/>
                    <a:pt x="1518" y="617"/>
                    <a:pt x="1519" y="619"/>
                  </a:cubicBezTo>
                  <a:cubicBezTo>
                    <a:pt x="1519" y="619"/>
                    <a:pt x="1520" y="619"/>
                    <a:pt x="1521" y="619"/>
                  </a:cubicBezTo>
                  <a:cubicBezTo>
                    <a:pt x="1524" y="617"/>
                    <a:pt x="1526" y="615"/>
                    <a:pt x="1530" y="615"/>
                  </a:cubicBezTo>
                  <a:cubicBezTo>
                    <a:pt x="1532" y="614"/>
                    <a:pt x="1534" y="613"/>
                    <a:pt x="1536" y="612"/>
                  </a:cubicBezTo>
                  <a:cubicBezTo>
                    <a:pt x="1536" y="611"/>
                    <a:pt x="1538" y="612"/>
                    <a:pt x="1538" y="613"/>
                  </a:cubicBezTo>
                  <a:cubicBezTo>
                    <a:pt x="1539" y="614"/>
                    <a:pt x="1538" y="615"/>
                    <a:pt x="1539" y="616"/>
                  </a:cubicBezTo>
                  <a:cubicBezTo>
                    <a:pt x="1540" y="618"/>
                    <a:pt x="1542" y="620"/>
                    <a:pt x="1544" y="622"/>
                  </a:cubicBezTo>
                  <a:cubicBezTo>
                    <a:pt x="1544" y="622"/>
                    <a:pt x="1546" y="622"/>
                    <a:pt x="1547" y="621"/>
                  </a:cubicBezTo>
                  <a:cubicBezTo>
                    <a:pt x="1548" y="620"/>
                    <a:pt x="1549" y="618"/>
                    <a:pt x="1551" y="618"/>
                  </a:cubicBezTo>
                  <a:cubicBezTo>
                    <a:pt x="1555" y="615"/>
                    <a:pt x="1560" y="613"/>
                    <a:pt x="1564" y="610"/>
                  </a:cubicBezTo>
                  <a:cubicBezTo>
                    <a:pt x="1568" y="608"/>
                    <a:pt x="1571" y="607"/>
                    <a:pt x="1575" y="607"/>
                  </a:cubicBezTo>
                  <a:cubicBezTo>
                    <a:pt x="1577" y="607"/>
                    <a:pt x="1579" y="607"/>
                    <a:pt x="1580" y="609"/>
                  </a:cubicBezTo>
                  <a:cubicBezTo>
                    <a:pt x="1580" y="610"/>
                    <a:pt x="1581" y="610"/>
                    <a:pt x="1581" y="611"/>
                  </a:cubicBezTo>
                  <a:cubicBezTo>
                    <a:pt x="1583" y="614"/>
                    <a:pt x="1590" y="613"/>
                    <a:pt x="1590" y="610"/>
                  </a:cubicBezTo>
                  <a:cubicBezTo>
                    <a:pt x="1590" y="608"/>
                    <a:pt x="1591" y="606"/>
                    <a:pt x="1593" y="606"/>
                  </a:cubicBezTo>
                  <a:cubicBezTo>
                    <a:pt x="1595" y="605"/>
                    <a:pt x="1597" y="604"/>
                    <a:pt x="1599" y="603"/>
                  </a:cubicBezTo>
                  <a:cubicBezTo>
                    <a:pt x="1599" y="603"/>
                    <a:pt x="1600" y="602"/>
                    <a:pt x="1600" y="602"/>
                  </a:cubicBezTo>
                  <a:cubicBezTo>
                    <a:pt x="1599" y="598"/>
                    <a:pt x="1599" y="594"/>
                    <a:pt x="1598" y="590"/>
                  </a:cubicBezTo>
                  <a:cubicBezTo>
                    <a:pt x="1597" y="587"/>
                    <a:pt x="1597" y="584"/>
                    <a:pt x="1598" y="581"/>
                  </a:cubicBezTo>
                  <a:cubicBezTo>
                    <a:pt x="1599" y="579"/>
                    <a:pt x="1600" y="577"/>
                    <a:pt x="1601" y="575"/>
                  </a:cubicBezTo>
                  <a:cubicBezTo>
                    <a:pt x="1602" y="572"/>
                    <a:pt x="1604" y="570"/>
                    <a:pt x="1607" y="569"/>
                  </a:cubicBezTo>
                  <a:cubicBezTo>
                    <a:pt x="1609" y="569"/>
                    <a:pt x="1611" y="569"/>
                    <a:pt x="1612" y="571"/>
                  </a:cubicBezTo>
                  <a:cubicBezTo>
                    <a:pt x="1614" y="573"/>
                    <a:pt x="1615" y="574"/>
                    <a:pt x="1617" y="576"/>
                  </a:cubicBezTo>
                  <a:cubicBezTo>
                    <a:pt x="1617" y="576"/>
                    <a:pt x="1619" y="577"/>
                    <a:pt x="1620" y="577"/>
                  </a:cubicBezTo>
                  <a:cubicBezTo>
                    <a:pt x="1621" y="576"/>
                    <a:pt x="1622" y="575"/>
                    <a:pt x="1622" y="573"/>
                  </a:cubicBezTo>
                  <a:cubicBezTo>
                    <a:pt x="1623" y="570"/>
                    <a:pt x="1623" y="567"/>
                    <a:pt x="1622" y="564"/>
                  </a:cubicBezTo>
                  <a:cubicBezTo>
                    <a:pt x="1622" y="563"/>
                    <a:pt x="1621" y="563"/>
                    <a:pt x="1620" y="562"/>
                  </a:cubicBezTo>
                  <a:cubicBezTo>
                    <a:pt x="1619" y="561"/>
                    <a:pt x="1618" y="560"/>
                    <a:pt x="1617" y="559"/>
                  </a:cubicBezTo>
                  <a:cubicBezTo>
                    <a:pt x="1615" y="558"/>
                    <a:pt x="1614" y="558"/>
                    <a:pt x="1613" y="559"/>
                  </a:cubicBezTo>
                  <a:cubicBezTo>
                    <a:pt x="1611" y="561"/>
                    <a:pt x="1608" y="563"/>
                    <a:pt x="1605" y="563"/>
                  </a:cubicBezTo>
                  <a:cubicBezTo>
                    <a:pt x="1605" y="563"/>
                    <a:pt x="1605" y="563"/>
                    <a:pt x="1605" y="563"/>
                  </a:cubicBezTo>
                  <a:cubicBezTo>
                    <a:pt x="1603" y="560"/>
                    <a:pt x="1603" y="558"/>
                    <a:pt x="1606" y="557"/>
                  </a:cubicBezTo>
                  <a:cubicBezTo>
                    <a:pt x="1607" y="556"/>
                    <a:pt x="1609" y="556"/>
                    <a:pt x="1610" y="556"/>
                  </a:cubicBezTo>
                  <a:cubicBezTo>
                    <a:pt x="1612" y="555"/>
                    <a:pt x="1614" y="554"/>
                    <a:pt x="1614" y="552"/>
                  </a:cubicBezTo>
                  <a:cubicBezTo>
                    <a:pt x="1614" y="548"/>
                    <a:pt x="1617" y="545"/>
                    <a:pt x="1620" y="544"/>
                  </a:cubicBezTo>
                  <a:cubicBezTo>
                    <a:pt x="1624" y="542"/>
                    <a:pt x="1627" y="541"/>
                    <a:pt x="1631" y="540"/>
                  </a:cubicBezTo>
                  <a:cubicBezTo>
                    <a:pt x="1632" y="540"/>
                    <a:pt x="1633" y="540"/>
                    <a:pt x="1634" y="540"/>
                  </a:cubicBezTo>
                  <a:cubicBezTo>
                    <a:pt x="1637" y="541"/>
                    <a:pt x="1639" y="541"/>
                    <a:pt x="1642" y="542"/>
                  </a:cubicBezTo>
                  <a:cubicBezTo>
                    <a:pt x="1646" y="544"/>
                    <a:pt x="1649" y="544"/>
                    <a:pt x="1651" y="539"/>
                  </a:cubicBezTo>
                  <a:cubicBezTo>
                    <a:pt x="1652" y="538"/>
                    <a:pt x="1655" y="537"/>
                    <a:pt x="1657" y="536"/>
                  </a:cubicBezTo>
                  <a:cubicBezTo>
                    <a:pt x="1658" y="535"/>
                    <a:pt x="1659" y="534"/>
                    <a:pt x="1661" y="533"/>
                  </a:cubicBezTo>
                  <a:cubicBezTo>
                    <a:pt x="1661" y="533"/>
                    <a:pt x="1661" y="533"/>
                    <a:pt x="1660" y="533"/>
                  </a:cubicBezTo>
                  <a:cubicBezTo>
                    <a:pt x="1660" y="532"/>
                    <a:pt x="1660" y="532"/>
                    <a:pt x="1659" y="532"/>
                  </a:cubicBezTo>
                  <a:cubicBezTo>
                    <a:pt x="1657" y="530"/>
                    <a:pt x="1653" y="531"/>
                    <a:pt x="1652" y="528"/>
                  </a:cubicBezTo>
                  <a:cubicBezTo>
                    <a:pt x="1652" y="527"/>
                    <a:pt x="1651" y="527"/>
                    <a:pt x="1650" y="527"/>
                  </a:cubicBezTo>
                  <a:cubicBezTo>
                    <a:pt x="1647" y="527"/>
                    <a:pt x="1645" y="528"/>
                    <a:pt x="1642" y="528"/>
                  </a:cubicBezTo>
                  <a:cubicBezTo>
                    <a:pt x="1634" y="528"/>
                    <a:pt x="1627" y="530"/>
                    <a:pt x="1621" y="533"/>
                  </a:cubicBezTo>
                  <a:cubicBezTo>
                    <a:pt x="1618" y="534"/>
                    <a:pt x="1617" y="535"/>
                    <a:pt x="1614" y="536"/>
                  </a:cubicBezTo>
                  <a:cubicBezTo>
                    <a:pt x="1612" y="536"/>
                    <a:pt x="1610" y="536"/>
                    <a:pt x="1608" y="534"/>
                  </a:cubicBezTo>
                  <a:cubicBezTo>
                    <a:pt x="1607" y="532"/>
                    <a:pt x="1606" y="531"/>
                    <a:pt x="1603" y="531"/>
                  </a:cubicBezTo>
                  <a:cubicBezTo>
                    <a:pt x="1602" y="531"/>
                    <a:pt x="1601" y="530"/>
                    <a:pt x="1600" y="530"/>
                  </a:cubicBezTo>
                  <a:cubicBezTo>
                    <a:pt x="1601" y="529"/>
                    <a:pt x="1601" y="529"/>
                    <a:pt x="1601" y="529"/>
                  </a:cubicBezTo>
                  <a:cubicBezTo>
                    <a:pt x="1600" y="530"/>
                    <a:pt x="1600" y="530"/>
                    <a:pt x="1600" y="530"/>
                  </a:cubicBezTo>
                  <a:cubicBezTo>
                    <a:pt x="1600" y="530"/>
                    <a:pt x="1600" y="530"/>
                    <a:pt x="1600" y="530"/>
                  </a:cubicBezTo>
                  <a:cubicBezTo>
                    <a:pt x="1599" y="529"/>
                    <a:pt x="1598" y="528"/>
                    <a:pt x="1597" y="528"/>
                  </a:cubicBezTo>
                  <a:cubicBezTo>
                    <a:pt x="1594" y="527"/>
                    <a:pt x="1594" y="525"/>
                    <a:pt x="1593" y="523"/>
                  </a:cubicBezTo>
                  <a:cubicBezTo>
                    <a:pt x="1593" y="522"/>
                    <a:pt x="1593" y="521"/>
                    <a:pt x="1593" y="520"/>
                  </a:cubicBezTo>
                  <a:cubicBezTo>
                    <a:pt x="1594" y="514"/>
                    <a:pt x="1592" y="508"/>
                    <a:pt x="1591" y="502"/>
                  </a:cubicBezTo>
                  <a:cubicBezTo>
                    <a:pt x="1591" y="501"/>
                    <a:pt x="1590" y="499"/>
                    <a:pt x="1590" y="498"/>
                  </a:cubicBezTo>
                  <a:cubicBezTo>
                    <a:pt x="1589" y="497"/>
                    <a:pt x="1589" y="495"/>
                    <a:pt x="1590" y="494"/>
                  </a:cubicBezTo>
                  <a:cubicBezTo>
                    <a:pt x="1590" y="492"/>
                    <a:pt x="1590" y="490"/>
                    <a:pt x="1590" y="488"/>
                  </a:cubicBezTo>
                  <a:cubicBezTo>
                    <a:pt x="1590" y="487"/>
                    <a:pt x="1591" y="486"/>
                    <a:pt x="1592" y="486"/>
                  </a:cubicBezTo>
                  <a:cubicBezTo>
                    <a:pt x="1594" y="487"/>
                    <a:pt x="1596" y="486"/>
                    <a:pt x="1597" y="483"/>
                  </a:cubicBezTo>
                  <a:cubicBezTo>
                    <a:pt x="1598" y="481"/>
                    <a:pt x="1599" y="480"/>
                    <a:pt x="1600" y="479"/>
                  </a:cubicBezTo>
                  <a:cubicBezTo>
                    <a:pt x="1605" y="474"/>
                    <a:pt x="1608" y="468"/>
                    <a:pt x="1611" y="463"/>
                  </a:cubicBezTo>
                  <a:cubicBezTo>
                    <a:pt x="1612" y="462"/>
                    <a:pt x="1613" y="460"/>
                    <a:pt x="1613" y="459"/>
                  </a:cubicBezTo>
                  <a:cubicBezTo>
                    <a:pt x="1613" y="457"/>
                    <a:pt x="1614" y="456"/>
                    <a:pt x="1616" y="455"/>
                  </a:cubicBezTo>
                  <a:cubicBezTo>
                    <a:pt x="1617" y="454"/>
                    <a:pt x="1616" y="451"/>
                    <a:pt x="1615" y="450"/>
                  </a:cubicBezTo>
                  <a:cubicBezTo>
                    <a:pt x="1610" y="448"/>
                    <a:pt x="1605" y="447"/>
                    <a:pt x="1600" y="448"/>
                  </a:cubicBezTo>
                  <a:cubicBezTo>
                    <a:pt x="1595" y="447"/>
                    <a:pt x="1593" y="449"/>
                    <a:pt x="1591" y="453"/>
                  </a:cubicBezTo>
                  <a:cubicBezTo>
                    <a:pt x="1589" y="456"/>
                    <a:pt x="1588" y="461"/>
                    <a:pt x="1589" y="466"/>
                  </a:cubicBezTo>
                  <a:cubicBezTo>
                    <a:pt x="1589" y="468"/>
                    <a:pt x="1589" y="469"/>
                    <a:pt x="1588" y="471"/>
                  </a:cubicBezTo>
                  <a:cubicBezTo>
                    <a:pt x="1586" y="477"/>
                    <a:pt x="1586" y="477"/>
                    <a:pt x="1582" y="481"/>
                  </a:cubicBezTo>
                  <a:cubicBezTo>
                    <a:pt x="1580" y="483"/>
                    <a:pt x="1578" y="485"/>
                    <a:pt x="1575" y="487"/>
                  </a:cubicBezTo>
                  <a:cubicBezTo>
                    <a:pt x="1570" y="490"/>
                    <a:pt x="1566" y="495"/>
                    <a:pt x="1563" y="500"/>
                  </a:cubicBezTo>
                  <a:cubicBezTo>
                    <a:pt x="1563" y="501"/>
                    <a:pt x="1562" y="502"/>
                    <a:pt x="1562" y="503"/>
                  </a:cubicBezTo>
                  <a:cubicBezTo>
                    <a:pt x="1562" y="509"/>
                    <a:pt x="1562" y="515"/>
                    <a:pt x="1562" y="521"/>
                  </a:cubicBezTo>
                  <a:cubicBezTo>
                    <a:pt x="1562" y="524"/>
                    <a:pt x="1563" y="526"/>
                    <a:pt x="1565" y="527"/>
                  </a:cubicBezTo>
                  <a:cubicBezTo>
                    <a:pt x="1569" y="529"/>
                    <a:pt x="1572" y="532"/>
                    <a:pt x="1575" y="536"/>
                  </a:cubicBezTo>
                  <a:cubicBezTo>
                    <a:pt x="1575" y="537"/>
                    <a:pt x="1575" y="538"/>
                    <a:pt x="1575" y="539"/>
                  </a:cubicBezTo>
                  <a:cubicBezTo>
                    <a:pt x="1576" y="541"/>
                    <a:pt x="1575" y="542"/>
                    <a:pt x="1575" y="544"/>
                  </a:cubicBezTo>
                  <a:cubicBezTo>
                    <a:pt x="1576" y="547"/>
                    <a:pt x="1574" y="549"/>
                    <a:pt x="1572" y="550"/>
                  </a:cubicBezTo>
                  <a:cubicBezTo>
                    <a:pt x="1570" y="552"/>
                    <a:pt x="1569" y="553"/>
                    <a:pt x="1567" y="554"/>
                  </a:cubicBezTo>
                  <a:cubicBezTo>
                    <a:pt x="1564" y="556"/>
                    <a:pt x="1562" y="558"/>
                    <a:pt x="1562" y="561"/>
                  </a:cubicBezTo>
                  <a:cubicBezTo>
                    <a:pt x="1562" y="563"/>
                    <a:pt x="1562" y="565"/>
                    <a:pt x="1561" y="567"/>
                  </a:cubicBezTo>
                  <a:cubicBezTo>
                    <a:pt x="1560" y="571"/>
                    <a:pt x="1561" y="574"/>
                    <a:pt x="1561" y="578"/>
                  </a:cubicBezTo>
                  <a:cubicBezTo>
                    <a:pt x="1561" y="578"/>
                    <a:pt x="1561" y="579"/>
                    <a:pt x="1561" y="579"/>
                  </a:cubicBezTo>
                  <a:cubicBezTo>
                    <a:pt x="1561" y="579"/>
                    <a:pt x="1562" y="579"/>
                    <a:pt x="1562" y="579"/>
                  </a:cubicBezTo>
                  <a:cubicBezTo>
                    <a:pt x="1564" y="579"/>
                    <a:pt x="1564" y="579"/>
                    <a:pt x="1564" y="581"/>
                  </a:cubicBezTo>
                  <a:cubicBezTo>
                    <a:pt x="1565" y="581"/>
                    <a:pt x="1565" y="582"/>
                    <a:pt x="1564" y="583"/>
                  </a:cubicBezTo>
                  <a:cubicBezTo>
                    <a:pt x="1564" y="586"/>
                    <a:pt x="1564" y="590"/>
                    <a:pt x="1559" y="589"/>
                  </a:cubicBezTo>
                  <a:cubicBezTo>
                    <a:pt x="1557" y="592"/>
                    <a:pt x="1555" y="593"/>
                    <a:pt x="1551" y="593"/>
                  </a:cubicBezTo>
                  <a:cubicBezTo>
                    <a:pt x="1550" y="593"/>
                    <a:pt x="1549" y="593"/>
                    <a:pt x="1548" y="593"/>
                  </a:cubicBezTo>
                  <a:cubicBezTo>
                    <a:pt x="1546" y="593"/>
                    <a:pt x="1544" y="595"/>
                    <a:pt x="1543" y="597"/>
                  </a:cubicBezTo>
                  <a:cubicBezTo>
                    <a:pt x="1543" y="599"/>
                    <a:pt x="1542" y="600"/>
                    <a:pt x="1541" y="600"/>
                  </a:cubicBezTo>
                  <a:cubicBezTo>
                    <a:pt x="1534" y="601"/>
                    <a:pt x="1533" y="603"/>
                    <a:pt x="1530" y="596"/>
                  </a:cubicBezTo>
                  <a:cubicBezTo>
                    <a:pt x="1530" y="595"/>
                    <a:pt x="1529" y="594"/>
                    <a:pt x="1529" y="593"/>
                  </a:cubicBezTo>
                  <a:cubicBezTo>
                    <a:pt x="1529" y="593"/>
                    <a:pt x="1529" y="593"/>
                    <a:pt x="1529" y="593"/>
                  </a:cubicBezTo>
                  <a:cubicBezTo>
                    <a:pt x="1528" y="593"/>
                    <a:pt x="1528" y="593"/>
                    <a:pt x="1528" y="593"/>
                  </a:cubicBezTo>
                  <a:cubicBezTo>
                    <a:pt x="1529" y="591"/>
                    <a:pt x="1529" y="591"/>
                    <a:pt x="1529" y="590"/>
                  </a:cubicBezTo>
                  <a:cubicBezTo>
                    <a:pt x="1530" y="589"/>
                    <a:pt x="1530" y="588"/>
                    <a:pt x="1529" y="587"/>
                  </a:cubicBezTo>
                  <a:cubicBezTo>
                    <a:pt x="1527" y="584"/>
                    <a:pt x="1525" y="580"/>
                    <a:pt x="1523" y="577"/>
                  </a:cubicBezTo>
                  <a:cubicBezTo>
                    <a:pt x="1521" y="573"/>
                    <a:pt x="1519" y="570"/>
                    <a:pt x="1519" y="566"/>
                  </a:cubicBezTo>
                  <a:cubicBezTo>
                    <a:pt x="1519" y="563"/>
                    <a:pt x="1517" y="561"/>
                    <a:pt x="1516" y="558"/>
                  </a:cubicBezTo>
                  <a:cubicBezTo>
                    <a:pt x="1516" y="556"/>
                    <a:pt x="1516" y="554"/>
                    <a:pt x="1515" y="552"/>
                  </a:cubicBezTo>
                  <a:cubicBezTo>
                    <a:pt x="1515" y="551"/>
                    <a:pt x="1513" y="550"/>
                    <a:pt x="1512" y="549"/>
                  </a:cubicBezTo>
                  <a:cubicBezTo>
                    <a:pt x="1512" y="549"/>
                    <a:pt x="1512" y="549"/>
                    <a:pt x="1512" y="549"/>
                  </a:cubicBezTo>
                  <a:cubicBezTo>
                    <a:pt x="1510" y="553"/>
                    <a:pt x="1506" y="554"/>
                    <a:pt x="1503" y="556"/>
                  </a:cubicBezTo>
                  <a:cubicBezTo>
                    <a:pt x="1501" y="557"/>
                    <a:pt x="1500" y="559"/>
                    <a:pt x="1498" y="561"/>
                  </a:cubicBezTo>
                  <a:cubicBezTo>
                    <a:pt x="1495" y="566"/>
                    <a:pt x="1491" y="566"/>
                    <a:pt x="1486" y="568"/>
                  </a:cubicBezTo>
                  <a:cubicBezTo>
                    <a:pt x="1485" y="568"/>
                    <a:pt x="1485" y="568"/>
                    <a:pt x="1484" y="567"/>
                  </a:cubicBezTo>
                  <a:cubicBezTo>
                    <a:pt x="1479" y="566"/>
                    <a:pt x="1474" y="563"/>
                    <a:pt x="1470" y="559"/>
                  </a:cubicBezTo>
                  <a:cubicBezTo>
                    <a:pt x="1470" y="559"/>
                    <a:pt x="1469" y="556"/>
                    <a:pt x="1470" y="555"/>
                  </a:cubicBezTo>
                  <a:cubicBezTo>
                    <a:pt x="1471" y="554"/>
                    <a:pt x="1472" y="553"/>
                    <a:pt x="1473" y="552"/>
                  </a:cubicBezTo>
                  <a:cubicBezTo>
                    <a:pt x="1473" y="551"/>
                    <a:pt x="1473" y="550"/>
                    <a:pt x="1471" y="549"/>
                  </a:cubicBezTo>
                  <a:cubicBezTo>
                    <a:pt x="1471" y="549"/>
                    <a:pt x="1470" y="548"/>
                    <a:pt x="1468" y="548"/>
                  </a:cubicBezTo>
                  <a:cubicBezTo>
                    <a:pt x="1468" y="548"/>
                    <a:pt x="1467" y="546"/>
                    <a:pt x="1468" y="545"/>
                  </a:cubicBezTo>
                  <a:cubicBezTo>
                    <a:pt x="1468" y="544"/>
                    <a:pt x="1470" y="543"/>
                    <a:pt x="1470" y="542"/>
                  </a:cubicBezTo>
                  <a:cubicBezTo>
                    <a:pt x="1471" y="541"/>
                    <a:pt x="1471" y="539"/>
                    <a:pt x="1471" y="539"/>
                  </a:cubicBezTo>
                  <a:cubicBezTo>
                    <a:pt x="1471" y="537"/>
                    <a:pt x="1470" y="535"/>
                    <a:pt x="1469" y="533"/>
                  </a:cubicBezTo>
                  <a:cubicBezTo>
                    <a:pt x="1468" y="531"/>
                    <a:pt x="1465" y="529"/>
                    <a:pt x="1465" y="526"/>
                  </a:cubicBezTo>
                  <a:cubicBezTo>
                    <a:pt x="1465" y="526"/>
                    <a:pt x="1464" y="525"/>
                    <a:pt x="1464" y="525"/>
                  </a:cubicBezTo>
                  <a:cubicBezTo>
                    <a:pt x="1466" y="521"/>
                    <a:pt x="1465" y="517"/>
                    <a:pt x="1465" y="513"/>
                  </a:cubicBezTo>
                  <a:cubicBezTo>
                    <a:pt x="1466" y="511"/>
                    <a:pt x="1465" y="510"/>
                    <a:pt x="1466" y="508"/>
                  </a:cubicBezTo>
                  <a:cubicBezTo>
                    <a:pt x="1466" y="507"/>
                    <a:pt x="1467" y="506"/>
                    <a:pt x="1468" y="506"/>
                  </a:cubicBezTo>
                  <a:cubicBezTo>
                    <a:pt x="1469" y="505"/>
                    <a:pt x="1471" y="505"/>
                    <a:pt x="1472" y="505"/>
                  </a:cubicBezTo>
                  <a:cubicBezTo>
                    <a:pt x="1474" y="504"/>
                    <a:pt x="1476" y="503"/>
                    <a:pt x="1475" y="501"/>
                  </a:cubicBezTo>
                  <a:cubicBezTo>
                    <a:pt x="1475" y="501"/>
                    <a:pt x="1475" y="500"/>
                    <a:pt x="1475" y="500"/>
                  </a:cubicBezTo>
                  <a:cubicBezTo>
                    <a:pt x="1478" y="498"/>
                    <a:pt x="1480" y="496"/>
                    <a:pt x="1482" y="495"/>
                  </a:cubicBezTo>
                  <a:cubicBezTo>
                    <a:pt x="1486" y="495"/>
                    <a:pt x="1488" y="492"/>
                    <a:pt x="1491" y="491"/>
                  </a:cubicBezTo>
                  <a:cubicBezTo>
                    <a:pt x="1492" y="491"/>
                    <a:pt x="1492" y="490"/>
                    <a:pt x="1492" y="489"/>
                  </a:cubicBezTo>
                  <a:cubicBezTo>
                    <a:pt x="1492" y="488"/>
                    <a:pt x="1491" y="488"/>
                    <a:pt x="1491" y="488"/>
                  </a:cubicBezTo>
                  <a:cubicBezTo>
                    <a:pt x="1491" y="487"/>
                    <a:pt x="1491" y="486"/>
                    <a:pt x="1491" y="486"/>
                  </a:cubicBezTo>
                  <a:cubicBezTo>
                    <a:pt x="1491" y="486"/>
                    <a:pt x="1492" y="485"/>
                    <a:pt x="1492" y="485"/>
                  </a:cubicBezTo>
                  <a:cubicBezTo>
                    <a:pt x="1494" y="485"/>
                    <a:pt x="1495" y="486"/>
                    <a:pt x="1497" y="486"/>
                  </a:cubicBezTo>
                  <a:cubicBezTo>
                    <a:pt x="1498" y="486"/>
                    <a:pt x="1500" y="485"/>
                    <a:pt x="1500" y="484"/>
                  </a:cubicBezTo>
                  <a:cubicBezTo>
                    <a:pt x="1501" y="483"/>
                    <a:pt x="1501" y="482"/>
                    <a:pt x="1502" y="481"/>
                  </a:cubicBezTo>
                  <a:cubicBezTo>
                    <a:pt x="1503" y="477"/>
                    <a:pt x="1506" y="473"/>
                    <a:pt x="1510" y="471"/>
                  </a:cubicBezTo>
                  <a:cubicBezTo>
                    <a:pt x="1512" y="469"/>
                    <a:pt x="1512" y="468"/>
                    <a:pt x="1512" y="466"/>
                  </a:cubicBezTo>
                  <a:cubicBezTo>
                    <a:pt x="1512" y="465"/>
                    <a:pt x="1512" y="464"/>
                    <a:pt x="1513" y="464"/>
                  </a:cubicBezTo>
                  <a:cubicBezTo>
                    <a:pt x="1514" y="463"/>
                    <a:pt x="1515" y="463"/>
                    <a:pt x="1516" y="463"/>
                  </a:cubicBezTo>
                  <a:cubicBezTo>
                    <a:pt x="1518" y="462"/>
                    <a:pt x="1519" y="462"/>
                    <a:pt x="1519" y="460"/>
                  </a:cubicBezTo>
                  <a:cubicBezTo>
                    <a:pt x="1519" y="458"/>
                    <a:pt x="1519" y="456"/>
                    <a:pt x="1520" y="453"/>
                  </a:cubicBezTo>
                  <a:cubicBezTo>
                    <a:pt x="1521" y="451"/>
                    <a:pt x="1521" y="449"/>
                    <a:pt x="1520" y="447"/>
                  </a:cubicBezTo>
                  <a:cubicBezTo>
                    <a:pt x="1520" y="445"/>
                    <a:pt x="1521" y="445"/>
                    <a:pt x="1522" y="444"/>
                  </a:cubicBezTo>
                  <a:cubicBezTo>
                    <a:pt x="1524" y="443"/>
                    <a:pt x="1524" y="442"/>
                    <a:pt x="1524" y="440"/>
                  </a:cubicBezTo>
                  <a:cubicBezTo>
                    <a:pt x="1524" y="438"/>
                    <a:pt x="1526" y="436"/>
                    <a:pt x="1527" y="434"/>
                  </a:cubicBezTo>
                  <a:cubicBezTo>
                    <a:pt x="1527" y="431"/>
                    <a:pt x="1528" y="430"/>
                    <a:pt x="1531" y="429"/>
                  </a:cubicBezTo>
                  <a:cubicBezTo>
                    <a:pt x="1532" y="428"/>
                    <a:pt x="1533" y="426"/>
                    <a:pt x="1533" y="424"/>
                  </a:cubicBezTo>
                  <a:cubicBezTo>
                    <a:pt x="1533" y="423"/>
                    <a:pt x="1534" y="422"/>
                    <a:pt x="1535" y="422"/>
                  </a:cubicBezTo>
                  <a:cubicBezTo>
                    <a:pt x="1535" y="421"/>
                    <a:pt x="1536" y="420"/>
                    <a:pt x="1536" y="420"/>
                  </a:cubicBezTo>
                  <a:cubicBezTo>
                    <a:pt x="1536" y="418"/>
                    <a:pt x="1535" y="416"/>
                    <a:pt x="1536" y="415"/>
                  </a:cubicBezTo>
                  <a:cubicBezTo>
                    <a:pt x="1536" y="414"/>
                    <a:pt x="1538" y="414"/>
                    <a:pt x="1539" y="413"/>
                  </a:cubicBezTo>
                  <a:cubicBezTo>
                    <a:pt x="1539" y="411"/>
                    <a:pt x="1539" y="410"/>
                    <a:pt x="1541" y="410"/>
                  </a:cubicBezTo>
                  <a:cubicBezTo>
                    <a:pt x="1542" y="409"/>
                    <a:pt x="1542" y="409"/>
                    <a:pt x="1543" y="409"/>
                  </a:cubicBezTo>
                  <a:cubicBezTo>
                    <a:pt x="1544" y="408"/>
                    <a:pt x="1546" y="408"/>
                    <a:pt x="1547" y="407"/>
                  </a:cubicBezTo>
                  <a:cubicBezTo>
                    <a:pt x="1547" y="407"/>
                    <a:pt x="1548" y="406"/>
                    <a:pt x="1548" y="406"/>
                  </a:cubicBezTo>
                  <a:cubicBezTo>
                    <a:pt x="1548" y="406"/>
                    <a:pt x="1547" y="405"/>
                    <a:pt x="1547" y="405"/>
                  </a:cubicBezTo>
                  <a:cubicBezTo>
                    <a:pt x="1546" y="405"/>
                    <a:pt x="1544" y="405"/>
                    <a:pt x="1543" y="405"/>
                  </a:cubicBezTo>
                  <a:cubicBezTo>
                    <a:pt x="1540" y="405"/>
                    <a:pt x="1537" y="406"/>
                    <a:pt x="1535" y="407"/>
                  </a:cubicBezTo>
                  <a:cubicBezTo>
                    <a:pt x="1534" y="407"/>
                    <a:pt x="1532" y="407"/>
                    <a:pt x="1531" y="407"/>
                  </a:cubicBezTo>
                  <a:cubicBezTo>
                    <a:pt x="1531" y="406"/>
                    <a:pt x="1531" y="406"/>
                    <a:pt x="1532" y="405"/>
                  </a:cubicBezTo>
                  <a:cubicBezTo>
                    <a:pt x="1533" y="404"/>
                    <a:pt x="1534" y="403"/>
                    <a:pt x="1533" y="401"/>
                  </a:cubicBezTo>
                  <a:cubicBezTo>
                    <a:pt x="1532" y="400"/>
                    <a:pt x="1531" y="399"/>
                    <a:pt x="1532" y="398"/>
                  </a:cubicBezTo>
                  <a:cubicBezTo>
                    <a:pt x="1534" y="395"/>
                    <a:pt x="1537" y="393"/>
                    <a:pt x="1540" y="390"/>
                  </a:cubicBezTo>
                  <a:cubicBezTo>
                    <a:pt x="1540" y="390"/>
                    <a:pt x="1540" y="390"/>
                    <a:pt x="1540" y="390"/>
                  </a:cubicBezTo>
                  <a:cubicBezTo>
                    <a:pt x="1541" y="390"/>
                    <a:pt x="1541" y="391"/>
                    <a:pt x="1541" y="391"/>
                  </a:cubicBezTo>
                  <a:cubicBezTo>
                    <a:pt x="1540" y="393"/>
                    <a:pt x="1540" y="395"/>
                    <a:pt x="1539" y="396"/>
                  </a:cubicBezTo>
                  <a:cubicBezTo>
                    <a:pt x="1539" y="397"/>
                    <a:pt x="1540" y="399"/>
                    <a:pt x="1541" y="398"/>
                  </a:cubicBezTo>
                  <a:cubicBezTo>
                    <a:pt x="1543" y="398"/>
                    <a:pt x="1545" y="398"/>
                    <a:pt x="1546" y="399"/>
                  </a:cubicBezTo>
                  <a:cubicBezTo>
                    <a:pt x="1548" y="399"/>
                    <a:pt x="1549" y="398"/>
                    <a:pt x="1551" y="397"/>
                  </a:cubicBezTo>
                  <a:cubicBezTo>
                    <a:pt x="1552" y="397"/>
                    <a:pt x="1552" y="395"/>
                    <a:pt x="1551" y="395"/>
                  </a:cubicBezTo>
                  <a:cubicBezTo>
                    <a:pt x="1551" y="394"/>
                    <a:pt x="1550" y="394"/>
                    <a:pt x="1549" y="393"/>
                  </a:cubicBezTo>
                  <a:cubicBezTo>
                    <a:pt x="1547" y="392"/>
                    <a:pt x="1547" y="389"/>
                    <a:pt x="1548" y="387"/>
                  </a:cubicBezTo>
                  <a:cubicBezTo>
                    <a:pt x="1549" y="385"/>
                    <a:pt x="1550" y="384"/>
                    <a:pt x="1552" y="384"/>
                  </a:cubicBezTo>
                  <a:cubicBezTo>
                    <a:pt x="1553" y="384"/>
                    <a:pt x="1554" y="384"/>
                    <a:pt x="1555" y="384"/>
                  </a:cubicBezTo>
                  <a:cubicBezTo>
                    <a:pt x="1555" y="384"/>
                    <a:pt x="1555" y="384"/>
                    <a:pt x="1555" y="384"/>
                  </a:cubicBezTo>
                  <a:cubicBezTo>
                    <a:pt x="1556" y="385"/>
                    <a:pt x="1555" y="384"/>
                    <a:pt x="1555" y="384"/>
                  </a:cubicBezTo>
                  <a:cubicBezTo>
                    <a:pt x="1557" y="381"/>
                    <a:pt x="1559" y="380"/>
                    <a:pt x="1562" y="380"/>
                  </a:cubicBezTo>
                  <a:cubicBezTo>
                    <a:pt x="1562" y="380"/>
                    <a:pt x="1562" y="380"/>
                    <a:pt x="1562" y="380"/>
                  </a:cubicBezTo>
                  <a:cubicBezTo>
                    <a:pt x="1562" y="380"/>
                    <a:pt x="1562" y="380"/>
                    <a:pt x="1562" y="380"/>
                  </a:cubicBezTo>
                  <a:cubicBezTo>
                    <a:pt x="1562" y="378"/>
                    <a:pt x="1561" y="377"/>
                    <a:pt x="1561" y="376"/>
                  </a:cubicBezTo>
                  <a:cubicBezTo>
                    <a:pt x="1561" y="376"/>
                    <a:pt x="1561" y="375"/>
                    <a:pt x="1562" y="375"/>
                  </a:cubicBezTo>
                  <a:cubicBezTo>
                    <a:pt x="1563" y="375"/>
                    <a:pt x="1564" y="376"/>
                    <a:pt x="1564" y="377"/>
                  </a:cubicBezTo>
                  <a:cubicBezTo>
                    <a:pt x="1565" y="378"/>
                    <a:pt x="1564" y="379"/>
                    <a:pt x="1564" y="380"/>
                  </a:cubicBezTo>
                  <a:cubicBezTo>
                    <a:pt x="1565" y="380"/>
                    <a:pt x="1565" y="380"/>
                    <a:pt x="1565" y="380"/>
                  </a:cubicBezTo>
                  <a:cubicBezTo>
                    <a:pt x="1564" y="380"/>
                    <a:pt x="1564" y="380"/>
                    <a:pt x="1564" y="380"/>
                  </a:cubicBezTo>
                  <a:cubicBezTo>
                    <a:pt x="1566" y="380"/>
                    <a:pt x="1568" y="379"/>
                    <a:pt x="1570" y="378"/>
                  </a:cubicBezTo>
                  <a:cubicBezTo>
                    <a:pt x="1571" y="378"/>
                    <a:pt x="1572" y="379"/>
                    <a:pt x="1573" y="378"/>
                  </a:cubicBezTo>
                  <a:cubicBezTo>
                    <a:pt x="1573" y="377"/>
                    <a:pt x="1572" y="376"/>
                    <a:pt x="1572" y="375"/>
                  </a:cubicBezTo>
                  <a:cubicBezTo>
                    <a:pt x="1572" y="374"/>
                    <a:pt x="1572" y="373"/>
                    <a:pt x="1572" y="373"/>
                  </a:cubicBezTo>
                  <a:cubicBezTo>
                    <a:pt x="1576" y="371"/>
                    <a:pt x="1580" y="369"/>
                    <a:pt x="1585" y="369"/>
                  </a:cubicBezTo>
                  <a:cubicBezTo>
                    <a:pt x="1585" y="369"/>
                    <a:pt x="1585" y="369"/>
                    <a:pt x="1585" y="369"/>
                  </a:cubicBezTo>
                  <a:cubicBezTo>
                    <a:pt x="1585" y="370"/>
                    <a:pt x="1585" y="370"/>
                    <a:pt x="1585" y="370"/>
                  </a:cubicBezTo>
                  <a:cubicBezTo>
                    <a:pt x="1585" y="369"/>
                    <a:pt x="1585" y="369"/>
                    <a:pt x="1585" y="369"/>
                  </a:cubicBezTo>
                  <a:cubicBezTo>
                    <a:pt x="1585" y="369"/>
                    <a:pt x="1585" y="369"/>
                    <a:pt x="1585" y="369"/>
                  </a:cubicBezTo>
                  <a:cubicBezTo>
                    <a:pt x="1585" y="368"/>
                    <a:pt x="1585" y="368"/>
                    <a:pt x="1584" y="367"/>
                  </a:cubicBezTo>
                  <a:cubicBezTo>
                    <a:pt x="1583" y="363"/>
                    <a:pt x="1584" y="362"/>
                    <a:pt x="1588" y="362"/>
                  </a:cubicBezTo>
                  <a:cubicBezTo>
                    <a:pt x="1589" y="362"/>
                    <a:pt x="1589" y="363"/>
                    <a:pt x="1589" y="363"/>
                  </a:cubicBezTo>
                  <a:cubicBezTo>
                    <a:pt x="1590" y="363"/>
                    <a:pt x="1590" y="364"/>
                    <a:pt x="1590" y="364"/>
                  </a:cubicBezTo>
                  <a:cubicBezTo>
                    <a:pt x="1589" y="364"/>
                    <a:pt x="1589" y="364"/>
                    <a:pt x="1589" y="364"/>
                  </a:cubicBezTo>
                  <a:cubicBezTo>
                    <a:pt x="1589" y="365"/>
                    <a:pt x="1589" y="365"/>
                    <a:pt x="1589" y="365"/>
                  </a:cubicBezTo>
                  <a:cubicBezTo>
                    <a:pt x="1590" y="365"/>
                    <a:pt x="1590" y="365"/>
                    <a:pt x="1590" y="365"/>
                  </a:cubicBezTo>
                  <a:cubicBezTo>
                    <a:pt x="1590" y="364"/>
                    <a:pt x="1590" y="364"/>
                    <a:pt x="1590" y="364"/>
                  </a:cubicBezTo>
                  <a:cubicBezTo>
                    <a:pt x="1590" y="364"/>
                    <a:pt x="1590" y="364"/>
                    <a:pt x="1591" y="364"/>
                  </a:cubicBezTo>
                  <a:cubicBezTo>
                    <a:pt x="1593" y="363"/>
                    <a:pt x="1595" y="361"/>
                    <a:pt x="1598" y="360"/>
                  </a:cubicBezTo>
                  <a:cubicBezTo>
                    <a:pt x="1600" y="357"/>
                    <a:pt x="1604" y="357"/>
                    <a:pt x="1606" y="354"/>
                  </a:cubicBezTo>
                  <a:cubicBezTo>
                    <a:pt x="1607" y="353"/>
                    <a:pt x="1609" y="353"/>
                    <a:pt x="1610" y="356"/>
                  </a:cubicBezTo>
                  <a:cubicBezTo>
                    <a:pt x="1610" y="357"/>
                    <a:pt x="1610" y="359"/>
                    <a:pt x="1612" y="359"/>
                  </a:cubicBezTo>
                  <a:cubicBezTo>
                    <a:pt x="1614" y="358"/>
                    <a:pt x="1615" y="360"/>
                    <a:pt x="1615" y="362"/>
                  </a:cubicBezTo>
                  <a:cubicBezTo>
                    <a:pt x="1615" y="362"/>
                    <a:pt x="1616" y="363"/>
                    <a:pt x="1616" y="363"/>
                  </a:cubicBezTo>
                  <a:cubicBezTo>
                    <a:pt x="1617" y="362"/>
                    <a:pt x="1617" y="362"/>
                    <a:pt x="1618" y="362"/>
                  </a:cubicBezTo>
                  <a:cubicBezTo>
                    <a:pt x="1618" y="361"/>
                    <a:pt x="1618" y="359"/>
                    <a:pt x="1618" y="358"/>
                  </a:cubicBezTo>
                  <a:cubicBezTo>
                    <a:pt x="1619" y="357"/>
                    <a:pt x="1620" y="356"/>
                    <a:pt x="1621" y="355"/>
                  </a:cubicBezTo>
                  <a:cubicBezTo>
                    <a:pt x="1622" y="354"/>
                    <a:pt x="1623" y="353"/>
                    <a:pt x="1625" y="353"/>
                  </a:cubicBezTo>
                  <a:cubicBezTo>
                    <a:pt x="1626" y="354"/>
                    <a:pt x="1628" y="356"/>
                    <a:pt x="1628" y="358"/>
                  </a:cubicBezTo>
                  <a:cubicBezTo>
                    <a:pt x="1628" y="359"/>
                    <a:pt x="1628" y="360"/>
                    <a:pt x="1628" y="361"/>
                  </a:cubicBezTo>
                  <a:cubicBezTo>
                    <a:pt x="1628" y="361"/>
                    <a:pt x="1628" y="362"/>
                    <a:pt x="1628" y="362"/>
                  </a:cubicBezTo>
                  <a:cubicBezTo>
                    <a:pt x="1629" y="362"/>
                    <a:pt x="1629" y="362"/>
                    <a:pt x="1630" y="361"/>
                  </a:cubicBezTo>
                  <a:cubicBezTo>
                    <a:pt x="1630" y="361"/>
                    <a:pt x="1631" y="360"/>
                    <a:pt x="1631" y="359"/>
                  </a:cubicBezTo>
                  <a:cubicBezTo>
                    <a:pt x="1632" y="359"/>
                    <a:pt x="1633" y="358"/>
                    <a:pt x="1634" y="358"/>
                  </a:cubicBezTo>
                  <a:cubicBezTo>
                    <a:pt x="1639" y="360"/>
                    <a:pt x="1645" y="361"/>
                    <a:pt x="1650" y="364"/>
                  </a:cubicBezTo>
                  <a:cubicBezTo>
                    <a:pt x="1651" y="365"/>
                    <a:pt x="1651" y="367"/>
                    <a:pt x="1650" y="367"/>
                  </a:cubicBezTo>
                  <a:cubicBezTo>
                    <a:pt x="1649" y="368"/>
                    <a:pt x="1647" y="370"/>
                    <a:pt x="1646" y="371"/>
                  </a:cubicBezTo>
                  <a:cubicBezTo>
                    <a:pt x="1645" y="372"/>
                    <a:pt x="1643" y="373"/>
                    <a:pt x="1641" y="373"/>
                  </a:cubicBezTo>
                  <a:cubicBezTo>
                    <a:pt x="1640" y="373"/>
                    <a:pt x="1639" y="373"/>
                    <a:pt x="1639" y="374"/>
                  </a:cubicBezTo>
                  <a:cubicBezTo>
                    <a:pt x="1640" y="374"/>
                    <a:pt x="1640" y="376"/>
                    <a:pt x="1640" y="376"/>
                  </a:cubicBezTo>
                  <a:cubicBezTo>
                    <a:pt x="1641" y="376"/>
                    <a:pt x="1643" y="377"/>
                    <a:pt x="1643" y="377"/>
                  </a:cubicBezTo>
                  <a:cubicBezTo>
                    <a:pt x="1646" y="377"/>
                    <a:pt x="1648" y="376"/>
                    <a:pt x="1650" y="377"/>
                  </a:cubicBezTo>
                  <a:cubicBezTo>
                    <a:pt x="1652" y="378"/>
                    <a:pt x="1654" y="377"/>
                    <a:pt x="1656" y="375"/>
                  </a:cubicBezTo>
                  <a:cubicBezTo>
                    <a:pt x="1657" y="374"/>
                    <a:pt x="1659" y="374"/>
                    <a:pt x="1660" y="375"/>
                  </a:cubicBezTo>
                  <a:cubicBezTo>
                    <a:pt x="1661" y="375"/>
                    <a:pt x="1663" y="376"/>
                    <a:pt x="1664" y="377"/>
                  </a:cubicBezTo>
                  <a:cubicBezTo>
                    <a:pt x="1665" y="377"/>
                    <a:pt x="1665" y="379"/>
                    <a:pt x="1665" y="380"/>
                  </a:cubicBezTo>
                  <a:cubicBezTo>
                    <a:pt x="1664" y="381"/>
                    <a:pt x="1664" y="382"/>
                    <a:pt x="1665" y="382"/>
                  </a:cubicBezTo>
                  <a:cubicBezTo>
                    <a:pt x="1667" y="383"/>
                    <a:pt x="1669" y="383"/>
                    <a:pt x="1671" y="383"/>
                  </a:cubicBezTo>
                  <a:cubicBezTo>
                    <a:pt x="1672" y="383"/>
                    <a:pt x="1674" y="382"/>
                    <a:pt x="1675" y="382"/>
                  </a:cubicBezTo>
                  <a:cubicBezTo>
                    <a:pt x="1685" y="382"/>
                    <a:pt x="1688" y="383"/>
                    <a:pt x="1697" y="389"/>
                  </a:cubicBezTo>
                  <a:cubicBezTo>
                    <a:pt x="1701" y="390"/>
                    <a:pt x="1704" y="392"/>
                    <a:pt x="1707" y="395"/>
                  </a:cubicBezTo>
                  <a:cubicBezTo>
                    <a:pt x="1710" y="397"/>
                    <a:pt x="1713" y="399"/>
                    <a:pt x="1717" y="399"/>
                  </a:cubicBezTo>
                  <a:cubicBezTo>
                    <a:pt x="1719" y="400"/>
                    <a:pt x="1721" y="401"/>
                    <a:pt x="1723" y="402"/>
                  </a:cubicBezTo>
                  <a:cubicBezTo>
                    <a:pt x="1724" y="404"/>
                    <a:pt x="1725" y="405"/>
                    <a:pt x="1727" y="406"/>
                  </a:cubicBezTo>
                  <a:cubicBezTo>
                    <a:pt x="1731" y="408"/>
                    <a:pt x="1733" y="411"/>
                    <a:pt x="1735" y="415"/>
                  </a:cubicBezTo>
                  <a:cubicBezTo>
                    <a:pt x="1736" y="416"/>
                    <a:pt x="1736" y="418"/>
                    <a:pt x="1736" y="419"/>
                  </a:cubicBezTo>
                  <a:cubicBezTo>
                    <a:pt x="1735" y="424"/>
                    <a:pt x="1732" y="429"/>
                    <a:pt x="1729" y="433"/>
                  </a:cubicBezTo>
                  <a:cubicBezTo>
                    <a:pt x="1728" y="434"/>
                    <a:pt x="1727" y="434"/>
                    <a:pt x="1726" y="435"/>
                  </a:cubicBezTo>
                  <a:cubicBezTo>
                    <a:pt x="1720" y="437"/>
                    <a:pt x="1714" y="438"/>
                    <a:pt x="1707" y="437"/>
                  </a:cubicBezTo>
                  <a:cubicBezTo>
                    <a:pt x="1699" y="436"/>
                    <a:pt x="1690" y="433"/>
                    <a:pt x="1682" y="430"/>
                  </a:cubicBezTo>
                  <a:cubicBezTo>
                    <a:pt x="1679" y="429"/>
                    <a:pt x="1676" y="428"/>
                    <a:pt x="1673" y="428"/>
                  </a:cubicBezTo>
                  <a:cubicBezTo>
                    <a:pt x="1673" y="428"/>
                    <a:pt x="1673" y="428"/>
                    <a:pt x="1673" y="428"/>
                  </a:cubicBezTo>
                  <a:cubicBezTo>
                    <a:pt x="1673" y="428"/>
                    <a:pt x="1673" y="427"/>
                    <a:pt x="1672" y="427"/>
                  </a:cubicBezTo>
                  <a:cubicBezTo>
                    <a:pt x="1672" y="427"/>
                    <a:pt x="1672" y="426"/>
                    <a:pt x="1671" y="426"/>
                  </a:cubicBezTo>
                  <a:cubicBezTo>
                    <a:pt x="1671" y="426"/>
                    <a:pt x="1671" y="426"/>
                    <a:pt x="1671" y="425"/>
                  </a:cubicBezTo>
                  <a:cubicBezTo>
                    <a:pt x="1670" y="425"/>
                    <a:pt x="1670" y="425"/>
                    <a:pt x="1670" y="425"/>
                  </a:cubicBezTo>
                  <a:cubicBezTo>
                    <a:pt x="1670" y="426"/>
                    <a:pt x="1670" y="426"/>
                    <a:pt x="1670" y="426"/>
                  </a:cubicBezTo>
                  <a:cubicBezTo>
                    <a:pt x="1671" y="426"/>
                    <a:pt x="1671" y="426"/>
                    <a:pt x="1671" y="426"/>
                  </a:cubicBezTo>
                  <a:cubicBezTo>
                    <a:pt x="1671" y="426"/>
                    <a:pt x="1672" y="427"/>
                    <a:pt x="1672" y="427"/>
                  </a:cubicBezTo>
                  <a:cubicBezTo>
                    <a:pt x="1672" y="428"/>
                    <a:pt x="1673" y="428"/>
                    <a:pt x="1673" y="428"/>
                  </a:cubicBezTo>
                  <a:cubicBezTo>
                    <a:pt x="1673" y="428"/>
                    <a:pt x="1673" y="428"/>
                    <a:pt x="1673" y="428"/>
                  </a:cubicBezTo>
                  <a:cubicBezTo>
                    <a:pt x="1674" y="431"/>
                    <a:pt x="1677" y="431"/>
                    <a:pt x="1678" y="433"/>
                  </a:cubicBezTo>
                  <a:cubicBezTo>
                    <a:pt x="1680" y="435"/>
                    <a:pt x="1682" y="436"/>
                    <a:pt x="1684" y="437"/>
                  </a:cubicBezTo>
                  <a:cubicBezTo>
                    <a:pt x="1689" y="439"/>
                    <a:pt x="1691" y="442"/>
                    <a:pt x="1690" y="447"/>
                  </a:cubicBezTo>
                  <a:cubicBezTo>
                    <a:pt x="1690" y="450"/>
                    <a:pt x="1690" y="452"/>
                    <a:pt x="1691" y="454"/>
                  </a:cubicBezTo>
                  <a:cubicBezTo>
                    <a:pt x="1693" y="457"/>
                    <a:pt x="1694" y="460"/>
                    <a:pt x="1695" y="463"/>
                  </a:cubicBezTo>
                  <a:cubicBezTo>
                    <a:pt x="1695" y="465"/>
                    <a:pt x="1696" y="466"/>
                    <a:pt x="1698" y="466"/>
                  </a:cubicBezTo>
                  <a:cubicBezTo>
                    <a:pt x="1700" y="467"/>
                    <a:pt x="1702" y="467"/>
                    <a:pt x="1704" y="469"/>
                  </a:cubicBezTo>
                  <a:cubicBezTo>
                    <a:pt x="1706" y="472"/>
                    <a:pt x="1710" y="473"/>
                    <a:pt x="1714" y="473"/>
                  </a:cubicBezTo>
                  <a:cubicBezTo>
                    <a:pt x="1716" y="474"/>
                    <a:pt x="1718" y="472"/>
                    <a:pt x="1718" y="470"/>
                  </a:cubicBezTo>
                  <a:cubicBezTo>
                    <a:pt x="1718" y="469"/>
                    <a:pt x="1717" y="468"/>
                    <a:pt x="1716" y="467"/>
                  </a:cubicBezTo>
                  <a:cubicBezTo>
                    <a:pt x="1715" y="467"/>
                    <a:pt x="1715" y="466"/>
                    <a:pt x="1714" y="466"/>
                  </a:cubicBezTo>
                  <a:cubicBezTo>
                    <a:pt x="1710" y="466"/>
                    <a:pt x="1708" y="464"/>
                    <a:pt x="1706" y="462"/>
                  </a:cubicBezTo>
                  <a:cubicBezTo>
                    <a:pt x="1705" y="460"/>
                    <a:pt x="1704" y="459"/>
                    <a:pt x="1705" y="457"/>
                  </a:cubicBezTo>
                  <a:cubicBezTo>
                    <a:pt x="1705" y="456"/>
                    <a:pt x="1706" y="455"/>
                    <a:pt x="1706" y="453"/>
                  </a:cubicBezTo>
                  <a:cubicBezTo>
                    <a:pt x="1707" y="452"/>
                    <a:pt x="1708" y="452"/>
                    <a:pt x="1709" y="452"/>
                  </a:cubicBezTo>
                  <a:cubicBezTo>
                    <a:pt x="1710" y="452"/>
                    <a:pt x="1712" y="453"/>
                    <a:pt x="1712" y="453"/>
                  </a:cubicBezTo>
                  <a:cubicBezTo>
                    <a:pt x="1717" y="457"/>
                    <a:pt x="1723" y="458"/>
                    <a:pt x="1729" y="461"/>
                  </a:cubicBezTo>
                  <a:cubicBezTo>
                    <a:pt x="1730" y="462"/>
                    <a:pt x="1732" y="461"/>
                    <a:pt x="1732" y="459"/>
                  </a:cubicBezTo>
                  <a:cubicBezTo>
                    <a:pt x="1733" y="458"/>
                    <a:pt x="1734" y="457"/>
                    <a:pt x="1733" y="455"/>
                  </a:cubicBezTo>
                  <a:cubicBezTo>
                    <a:pt x="1733" y="455"/>
                    <a:pt x="1733" y="454"/>
                    <a:pt x="1732" y="453"/>
                  </a:cubicBezTo>
                  <a:cubicBezTo>
                    <a:pt x="1726" y="447"/>
                    <a:pt x="1729" y="445"/>
                    <a:pt x="1732" y="441"/>
                  </a:cubicBezTo>
                  <a:cubicBezTo>
                    <a:pt x="1733" y="439"/>
                    <a:pt x="1735" y="437"/>
                    <a:pt x="1737" y="435"/>
                  </a:cubicBezTo>
                  <a:cubicBezTo>
                    <a:pt x="1738" y="434"/>
                    <a:pt x="1740" y="433"/>
                    <a:pt x="1741" y="431"/>
                  </a:cubicBezTo>
                  <a:cubicBezTo>
                    <a:pt x="1743" y="428"/>
                    <a:pt x="1745" y="428"/>
                    <a:pt x="1749" y="429"/>
                  </a:cubicBezTo>
                  <a:cubicBezTo>
                    <a:pt x="1751" y="429"/>
                    <a:pt x="1753" y="429"/>
                    <a:pt x="1755" y="430"/>
                  </a:cubicBezTo>
                  <a:cubicBezTo>
                    <a:pt x="1756" y="430"/>
                    <a:pt x="1758" y="429"/>
                    <a:pt x="1758" y="427"/>
                  </a:cubicBezTo>
                  <a:cubicBezTo>
                    <a:pt x="1759" y="426"/>
                    <a:pt x="1759" y="424"/>
                    <a:pt x="1759" y="423"/>
                  </a:cubicBezTo>
                  <a:cubicBezTo>
                    <a:pt x="1759" y="420"/>
                    <a:pt x="1758" y="418"/>
                    <a:pt x="1755" y="417"/>
                  </a:cubicBezTo>
                  <a:cubicBezTo>
                    <a:pt x="1754" y="416"/>
                    <a:pt x="1753" y="414"/>
                    <a:pt x="1753" y="413"/>
                  </a:cubicBezTo>
                  <a:cubicBezTo>
                    <a:pt x="1753" y="411"/>
                    <a:pt x="1753" y="410"/>
                    <a:pt x="1753" y="408"/>
                  </a:cubicBezTo>
                  <a:cubicBezTo>
                    <a:pt x="1754" y="402"/>
                    <a:pt x="1753" y="397"/>
                    <a:pt x="1747" y="393"/>
                  </a:cubicBezTo>
                  <a:cubicBezTo>
                    <a:pt x="1747" y="392"/>
                    <a:pt x="1747" y="391"/>
                    <a:pt x="1747" y="391"/>
                  </a:cubicBezTo>
                  <a:cubicBezTo>
                    <a:pt x="1747" y="390"/>
                    <a:pt x="1748" y="390"/>
                    <a:pt x="1748" y="390"/>
                  </a:cubicBezTo>
                  <a:cubicBezTo>
                    <a:pt x="1751" y="391"/>
                    <a:pt x="1754" y="391"/>
                    <a:pt x="1757" y="390"/>
                  </a:cubicBezTo>
                  <a:cubicBezTo>
                    <a:pt x="1761" y="389"/>
                    <a:pt x="1764" y="391"/>
                    <a:pt x="1766" y="394"/>
                  </a:cubicBezTo>
                  <a:cubicBezTo>
                    <a:pt x="1768" y="396"/>
                    <a:pt x="1769" y="398"/>
                    <a:pt x="1771" y="399"/>
                  </a:cubicBezTo>
                  <a:cubicBezTo>
                    <a:pt x="1772" y="400"/>
                    <a:pt x="1771" y="402"/>
                    <a:pt x="1770" y="403"/>
                  </a:cubicBezTo>
                  <a:cubicBezTo>
                    <a:pt x="1769" y="405"/>
                    <a:pt x="1766" y="406"/>
                    <a:pt x="1765" y="407"/>
                  </a:cubicBezTo>
                  <a:cubicBezTo>
                    <a:pt x="1763" y="408"/>
                    <a:pt x="1763" y="411"/>
                    <a:pt x="1765" y="412"/>
                  </a:cubicBezTo>
                  <a:cubicBezTo>
                    <a:pt x="1766" y="414"/>
                    <a:pt x="1768" y="415"/>
                    <a:pt x="1769" y="417"/>
                  </a:cubicBezTo>
                  <a:cubicBezTo>
                    <a:pt x="1772" y="419"/>
                    <a:pt x="1778" y="419"/>
                    <a:pt x="1781" y="416"/>
                  </a:cubicBezTo>
                  <a:cubicBezTo>
                    <a:pt x="1781" y="416"/>
                    <a:pt x="1781" y="415"/>
                    <a:pt x="1782" y="414"/>
                  </a:cubicBezTo>
                  <a:cubicBezTo>
                    <a:pt x="1782" y="413"/>
                    <a:pt x="1782" y="411"/>
                    <a:pt x="1783" y="409"/>
                  </a:cubicBezTo>
                  <a:cubicBezTo>
                    <a:pt x="1783" y="407"/>
                    <a:pt x="1783" y="406"/>
                    <a:pt x="1785" y="405"/>
                  </a:cubicBezTo>
                  <a:cubicBezTo>
                    <a:pt x="1790" y="402"/>
                    <a:pt x="1794" y="397"/>
                    <a:pt x="1798" y="392"/>
                  </a:cubicBezTo>
                  <a:cubicBezTo>
                    <a:pt x="1800" y="390"/>
                    <a:pt x="1802" y="388"/>
                    <a:pt x="1805" y="388"/>
                  </a:cubicBezTo>
                  <a:cubicBezTo>
                    <a:pt x="1807" y="387"/>
                    <a:pt x="1808" y="387"/>
                    <a:pt x="1810" y="386"/>
                  </a:cubicBezTo>
                  <a:cubicBezTo>
                    <a:pt x="1812" y="385"/>
                    <a:pt x="1812" y="383"/>
                    <a:pt x="1814" y="383"/>
                  </a:cubicBezTo>
                  <a:cubicBezTo>
                    <a:pt x="1815" y="383"/>
                    <a:pt x="1816" y="382"/>
                    <a:pt x="1816" y="382"/>
                  </a:cubicBezTo>
                  <a:cubicBezTo>
                    <a:pt x="1817" y="379"/>
                    <a:pt x="1819" y="378"/>
                    <a:pt x="1821" y="379"/>
                  </a:cubicBezTo>
                  <a:cubicBezTo>
                    <a:pt x="1823" y="381"/>
                    <a:pt x="1824" y="384"/>
                    <a:pt x="1824" y="387"/>
                  </a:cubicBezTo>
                  <a:cubicBezTo>
                    <a:pt x="1824" y="387"/>
                    <a:pt x="1824" y="388"/>
                    <a:pt x="1824" y="389"/>
                  </a:cubicBezTo>
                  <a:cubicBezTo>
                    <a:pt x="1825" y="389"/>
                    <a:pt x="1826" y="389"/>
                    <a:pt x="1827" y="389"/>
                  </a:cubicBezTo>
                  <a:cubicBezTo>
                    <a:pt x="1829" y="387"/>
                    <a:pt x="1832" y="386"/>
                    <a:pt x="1834" y="384"/>
                  </a:cubicBezTo>
                  <a:cubicBezTo>
                    <a:pt x="1836" y="382"/>
                    <a:pt x="1839" y="381"/>
                    <a:pt x="1841" y="381"/>
                  </a:cubicBezTo>
                  <a:cubicBezTo>
                    <a:pt x="1844" y="381"/>
                    <a:pt x="1847" y="381"/>
                    <a:pt x="1848" y="378"/>
                  </a:cubicBezTo>
                  <a:cubicBezTo>
                    <a:pt x="1848" y="378"/>
                    <a:pt x="1848" y="377"/>
                    <a:pt x="1849" y="377"/>
                  </a:cubicBezTo>
                  <a:cubicBezTo>
                    <a:pt x="1852" y="378"/>
                    <a:pt x="1854" y="376"/>
                    <a:pt x="1857" y="374"/>
                  </a:cubicBezTo>
                  <a:cubicBezTo>
                    <a:pt x="1858" y="374"/>
                    <a:pt x="1861" y="375"/>
                    <a:pt x="1861" y="377"/>
                  </a:cubicBezTo>
                  <a:cubicBezTo>
                    <a:pt x="1862" y="378"/>
                    <a:pt x="1862" y="380"/>
                    <a:pt x="1862" y="381"/>
                  </a:cubicBezTo>
                  <a:cubicBezTo>
                    <a:pt x="1863" y="381"/>
                    <a:pt x="1864" y="382"/>
                    <a:pt x="1864" y="382"/>
                  </a:cubicBezTo>
                  <a:cubicBezTo>
                    <a:pt x="1864" y="382"/>
                    <a:pt x="1865" y="382"/>
                    <a:pt x="1865" y="382"/>
                  </a:cubicBezTo>
                  <a:cubicBezTo>
                    <a:pt x="1866" y="378"/>
                    <a:pt x="1868" y="377"/>
                    <a:pt x="1871" y="375"/>
                  </a:cubicBezTo>
                  <a:cubicBezTo>
                    <a:pt x="1872" y="374"/>
                    <a:pt x="1872" y="373"/>
                    <a:pt x="1871" y="371"/>
                  </a:cubicBezTo>
                  <a:cubicBezTo>
                    <a:pt x="1869" y="368"/>
                    <a:pt x="1867" y="366"/>
                    <a:pt x="1865" y="363"/>
                  </a:cubicBezTo>
                  <a:cubicBezTo>
                    <a:pt x="1864" y="362"/>
                    <a:pt x="1862" y="361"/>
                    <a:pt x="1861" y="361"/>
                  </a:cubicBezTo>
                  <a:cubicBezTo>
                    <a:pt x="1860" y="361"/>
                    <a:pt x="1859" y="361"/>
                    <a:pt x="1859" y="360"/>
                  </a:cubicBezTo>
                  <a:cubicBezTo>
                    <a:pt x="1856" y="357"/>
                    <a:pt x="1852" y="357"/>
                    <a:pt x="1849" y="355"/>
                  </a:cubicBezTo>
                  <a:cubicBezTo>
                    <a:pt x="1847" y="352"/>
                    <a:pt x="1846" y="350"/>
                    <a:pt x="1847" y="347"/>
                  </a:cubicBezTo>
                  <a:cubicBezTo>
                    <a:pt x="1847" y="346"/>
                    <a:pt x="1847" y="346"/>
                    <a:pt x="1847" y="346"/>
                  </a:cubicBezTo>
                  <a:cubicBezTo>
                    <a:pt x="1848" y="345"/>
                    <a:pt x="1849" y="344"/>
                    <a:pt x="1850" y="344"/>
                  </a:cubicBezTo>
                  <a:cubicBezTo>
                    <a:pt x="1853" y="346"/>
                    <a:pt x="1856" y="348"/>
                    <a:pt x="1858" y="350"/>
                  </a:cubicBezTo>
                  <a:cubicBezTo>
                    <a:pt x="1864" y="355"/>
                    <a:pt x="1870" y="355"/>
                    <a:pt x="1876" y="355"/>
                  </a:cubicBezTo>
                  <a:cubicBezTo>
                    <a:pt x="1877" y="355"/>
                    <a:pt x="1878" y="355"/>
                    <a:pt x="1879" y="355"/>
                  </a:cubicBezTo>
                  <a:cubicBezTo>
                    <a:pt x="1884" y="354"/>
                    <a:pt x="1890" y="355"/>
                    <a:pt x="1895" y="358"/>
                  </a:cubicBezTo>
                  <a:cubicBezTo>
                    <a:pt x="1898" y="359"/>
                    <a:pt x="1899" y="362"/>
                    <a:pt x="1903" y="362"/>
                  </a:cubicBezTo>
                  <a:cubicBezTo>
                    <a:pt x="1905" y="363"/>
                    <a:pt x="1907" y="364"/>
                    <a:pt x="1910" y="365"/>
                  </a:cubicBezTo>
                  <a:cubicBezTo>
                    <a:pt x="1913" y="366"/>
                    <a:pt x="1916" y="367"/>
                    <a:pt x="1918" y="368"/>
                  </a:cubicBezTo>
                  <a:cubicBezTo>
                    <a:pt x="1920" y="369"/>
                    <a:pt x="1921" y="370"/>
                    <a:pt x="1923" y="371"/>
                  </a:cubicBezTo>
                  <a:cubicBezTo>
                    <a:pt x="1925" y="372"/>
                    <a:pt x="1927" y="374"/>
                    <a:pt x="1930" y="375"/>
                  </a:cubicBezTo>
                  <a:cubicBezTo>
                    <a:pt x="1930" y="376"/>
                    <a:pt x="1932" y="375"/>
                    <a:pt x="1932" y="374"/>
                  </a:cubicBezTo>
                  <a:cubicBezTo>
                    <a:pt x="1932" y="373"/>
                    <a:pt x="1932" y="371"/>
                    <a:pt x="1932" y="369"/>
                  </a:cubicBezTo>
                  <a:cubicBezTo>
                    <a:pt x="1932" y="368"/>
                    <a:pt x="1932" y="367"/>
                    <a:pt x="1931" y="367"/>
                  </a:cubicBezTo>
                  <a:cubicBezTo>
                    <a:pt x="1927" y="365"/>
                    <a:pt x="1924" y="362"/>
                    <a:pt x="1921" y="359"/>
                  </a:cubicBezTo>
                  <a:cubicBezTo>
                    <a:pt x="1919" y="357"/>
                    <a:pt x="1918" y="357"/>
                    <a:pt x="1916" y="358"/>
                  </a:cubicBezTo>
                  <a:cubicBezTo>
                    <a:pt x="1915" y="359"/>
                    <a:pt x="1914" y="359"/>
                    <a:pt x="1914" y="359"/>
                  </a:cubicBezTo>
                  <a:cubicBezTo>
                    <a:pt x="1912" y="356"/>
                    <a:pt x="1910" y="353"/>
                    <a:pt x="1909" y="350"/>
                  </a:cubicBezTo>
                  <a:cubicBezTo>
                    <a:pt x="1909" y="349"/>
                    <a:pt x="1909" y="348"/>
                    <a:pt x="1909" y="348"/>
                  </a:cubicBezTo>
                  <a:cubicBezTo>
                    <a:pt x="1910" y="344"/>
                    <a:pt x="1908" y="341"/>
                    <a:pt x="1907" y="338"/>
                  </a:cubicBezTo>
                  <a:cubicBezTo>
                    <a:pt x="1907" y="336"/>
                    <a:pt x="1905" y="334"/>
                    <a:pt x="1903" y="333"/>
                  </a:cubicBezTo>
                  <a:cubicBezTo>
                    <a:pt x="1901" y="331"/>
                    <a:pt x="1901" y="329"/>
                    <a:pt x="1901" y="327"/>
                  </a:cubicBezTo>
                  <a:cubicBezTo>
                    <a:pt x="1901" y="323"/>
                    <a:pt x="1901" y="320"/>
                    <a:pt x="1904" y="318"/>
                  </a:cubicBezTo>
                  <a:cubicBezTo>
                    <a:pt x="1906" y="315"/>
                    <a:pt x="1906" y="312"/>
                    <a:pt x="1906" y="309"/>
                  </a:cubicBezTo>
                  <a:cubicBezTo>
                    <a:pt x="1906" y="303"/>
                    <a:pt x="1906" y="297"/>
                    <a:pt x="1906" y="291"/>
                  </a:cubicBezTo>
                  <a:cubicBezTo>
                    <a:pt x="1906" y="290"/>
                    <a:pt x="1906" y="288"/>
                    <a:pt x="1906" y="286"/>
                  </a:cubicBezTo>
                  <a:cubicBezTo>
                    <a:pt x="1906" y="285"/>
                    <a:pt x="1907" y="284"/>
                    <a:pt x="1908" y="284"/>
                  </a:cubicBezTo>
                  <a:cubicBezTo>
                    <a:pt x="1909" y="283"/>
                    <a:pt x="1911" y="284"/>
                    <a:pt x="1912" y="284"/>
                  </a:cubicBezTo>
                  <a:cubicBezTo>
                    <a:pt x="1918" y="282"/>
                    <a:pt x="1924" y="283"/>
                    <a:pt x="1930" y="285"/>
                  </a:cubicBezTo>
                  <a:cubicBezTo>
                    <a:pt x="1931" y="286"/>
                    <a:pt x="1932" y="287"/>
                    <a:pt x="1933" y="289"/>
                  </a:cubicBezTo>
                  <a:cubicBezTo>
                    <a:pt x="1934" y="296"/>
                    <a:pt x="1936" y="303"/>
                    <a:pt x="1936" y="311"/>
                  </a:cubicBezTo>
                  <a:cubicBezTo>
                    <a:pt x="1936" y="314"/>
                    <a:pt x="1937" y="316"/>
                    <a:pt x="1939" y="318"/>
                  </a:cubicBezTo>
                  <a:cubicBezTo>
                    <a:pt x="1944" y="321"/>
                    <a:pt x="1946" y="325"/>
                    <a:pt x="1948" y="330"/>
                  </a:cubicBezTo>
                  <a:cubicBezTo>
                    <a:pt x="1950" y="339"/>
                    <a:pt x="1954" y="347"/>
                    <a:pt x="1957" y="356"/>
                  </a:cubicBezTo>
                  <a:cubicBezTo>
                    <a:pt x="1957" y="359"/>
                    <a:pt x="1959" y="361"/>
                    <a:pt x="1961" y="362"/>
                  </a:cubicBezTo>
                  <a:cubicBezTo>
                    <a:pt x="1963" y="363"/>
                    <a:pt x="1964" y="364"/>
                    <a:pt x="1966" y="365"/>
                  </a:cubicBezTo>
                  <a:cubicBezTo>
                    <a:pt x="1967" y="367"/>
                    <a:pt x="1969" y="368"/>
                    <a:pt x="1968" y="370"/>
                  </a:cubicBezTo>
                  <a:cubicBezTo>
                    <a:pt x="1968" y="374"/>
                    <a:pt x="1968" y="376"/>
                    <a:pt x="1970" y="379"/>
                  </a:cubicBezTo>
                  <a:cubicBezTo>
                    <a:pt x="1970" y="380"/>
                    <a:pt x="1971" y="381"/>
                    <a:pt x="1970" y="382"/>
                  </a:cubicBezTo>
                  <a:cubicBezTo>
                    <a:pt x="1969" y="389"/>
                    <a:pt x="1968" y="396"/>
                    <a:pt x="1965" y="403"/>
                  </a:cubicBezTo>
                  <a:cubicBezTo>
                    <a:pt x="1964" y="407"/>
                    <a:pt x="1961" y="408"/>
                    <a:pt x="1957" y="406"/>
                  </a:cubicBezTo>
                  <a:cubicBezTo>
                    <a:pt x="1956" y="406"/>
                    <a:pt x="1955" y="406"/>
                    <a:pt x="1954" y="405"/>
                  </a:cubicBezTo>
                  <a:cubicBezTo>
                    <a:pt x="1954" y="405"/>
                    <a:pt x="1954" y="405"/>
                    <a:pt x="1954" y="405"/>
                  </a:cubicBezTo>
                  <a:cubicBezTo>
                    <a:pt x="1954" y="405"/>
                    <a:pt x="1954" y="405"/>
                    <a:pt x="1954" y="405"/>
                  </a:cubicBezTo>
                  <a:cubicBezTo>
                    <a:pt x="1954" y="405"/>
                    <a:pt x="1954" y="405"/>
                    <a:pt x="1954" y="405"/>
                  </a:cubicBezTo>
                  <a:cubicBezTo>
                    <a:pt x="1954" y="404"/>
                    <a:pt x="1954" y="404"/>
                    <a:pt x="1954" y="404"/>
                  </a:cubicBezTo>
                  <a:cubicBezTo>
                    <a:pt x="1953" y="405"/>
                    <a:pt x="1953" y="405"/>
                    <a:pt x="1954" y="405"/>
                  </a:cubicBezTo>
                  <a:cubicBezTo>
                    <a:pt x="1954" y="405"/>
                    <a:pt x="1954" y="405"/>
                    <a:pt x="1954" y="405"/>
                  </a:cubicBezTo>
                  <a:cubicBezTo>
                    <a:pt x="1954" y="406"/>
                    <a:pt x="1954" y="407"/>
                    <a:pt x="1954" y="408"/>
                  </a:cubicBezTo>
                  <a:cubicBezTo>
                    <a:pt x="1955" y="408"/>
                    <a:pt x="1955" y="409"/>
                    <a:pt x="1956" y="409"/>
                  </a:cubicBezTo>
                  <a:cubicBezTo>
                    <a:pt x="1961" y="410"/>
                    <a:pt x="1965" y="410"/>
                    <a:pt x="1970" y="411"/>
                  </a:cubicBezTo>
                  <a:cubicBezTo>
                    <a:pt x="1970" y="411"/>
                    <a:pt x="1972" y="410"/>
                    <a:pt x="1972" y="410"/>
                  </a:cubicBezTo>
                  <a:cubicBezTo>
                    <a:pt x="1972" y="405"/>
                    <a:pt x="1975" y="402"/>
                    <a:pt x="1977" y="399"/>
                  </a:cubicBezTo>
                  <a:cubicBezTo>
                    <a:pt x="1978" y="397"/>
                    <a:pt x="1979" y="395"/>
                    <a:pt x="1979" y="393"/>
                  </a:cubicBezTo>
                  <a:cubicBezTo>
                    <a:pt x="1979" y="390"/>
                    <a:pt x="1979" y="386"/>
                    <a:pt x="1981" y="383"/>
                  </a:cubicBezTo>
                  <a:cubicBezTo>
                    <a:pt x="1982" y="380"/>
                    <a:pt x="1981" y="377"/>
                    <a:pt x="1979" y="375"/>
                  </a:cubicBezTo>
                  <a:cubicBezTo>
                    <a:pt x="1978" y="374"/>
                    <a:pt x="1976" y="373"/>
                    <a:pt x="1975" y="371"/>
                  </a:cubicBezTo>
                  <a:cubicBezTo>
                    <a:pt x="1973" y="368"/>
                    <a:pt x="1973" y="364"/>
                    <a:pt x="1976" y="362"/>
                  </a:cubicBezTo>
                  <a:cubicBezTo>
                    <a:pt x="1979" y="359"/>
                    <a:pt x="1982" y="357"/>
                    <a:pt x="1985" y="355"/>
                  </a:cubicBezTo>
                  <a:cubicBezTo>
                    <a:pt x="1985" y="355"/>
                    <a:pt x="1986" y="355"/>
                    <a:pt x="1986" y="354"/>
                  </a:cubicBezTo>
                  <a:cubicBezTo>
                    <a:pt x="1986" y="354"/>
                    <a:pt x="1985" y="354"/>
                    <a:pt x="1985" y="353"/>
                  </a:cubicBezTo>
                  <a:cubicBezTo>
                    <a:pt x="1982" y="352"/>
                    <a:pt x="1979" y="351"/>
                    <a:pt x="1977" y="354"/>
                  </a:cubicBezTo>
                  <a:cubicBezTo>
                    <a:pt x="1975" y="357"/>
                    <a:pt x="1972" y="357"/>
                    <a:pt x="1969" y="358"/>
                  </a:cubicBezTo>
                  <a:cubicBezTo>
                    <a:pt x="1967" y="358"/>
                    <a:pt x="1966" y="357"/>
                    <a:pt x="1965" y="356"/>
                  </a:cubicBezTo>
                  <a:cubicBezTo>
                    <a:pt x="1963" y="351"/>
                    <a:pt x="1960" y="346"/>
                    <a:pt x="1959" y="340"/>
                  </a:cubicBezTo>
                  <a:cubicBezTo>
                    <a:pt x="1958" y="337"/>
                    <a:pt x="1958" y="334"/>
                    <a:pt x="1958" y="331"/>
                  </a:cubicBezTo>
                  <a:cubicBezTo>
                    <a:pt x="1958" y="329"/>
                    <a:pt x="1957" y="326"/>
                    <a:pt x="1955" y="325"/>
                  </a:cubicBezTo>
                  <a:cubicBezTo>
                    <a:pt x="1954" y="323"/>
                    <a:pt x="1952" y="322"/>
                    <a:pt x="1951" y="321"/>
                  </a:cubicBezTo>
                  <a:cubicBezTo>
                    <a:pt x="1949" y="319"/>
                    <a:pt x="1947" y="318"/>
                    <a:pt x="1945" y="315"/>
                  </a:cubicBezTo>
                  <a:cubicBezTo>
                    <a:pt x="1944" y="313"/>
                    <a:pt x="1945" y="310"/>
                    <a:pt x="1945" y="308"/>
                  </a:cubicBezTo>
                  <a:cubicBezTo>
                    <a:pt x="1944" y="305"/>
                    <a:pt x="1945" y="303"/>
                    <a:pt x="1946" y="301"/>
                  </a:cubicBezTo>
                  <a:cubicBezTo>
                    <a:pt x="1947" y="300"/>
                    <a:pt x="1948" y="299"/>
                    <a:pt x="1948" y="299"/>
                  </a:cubicBezTo>
                  <a:cubicBezTo>
                    <a:pt x="1949" y="297"/>
                    <a:pt x="1949" y="294"/>
                    <a:pt x="1949" y="292"/>
                  </a:cubicBezTo>
                  <a:cubicBezTo>
                    <a:pt x="1948" y="289"/>
                    <a:pt x="1947" y="286"/>
                    <a:pt x="1946" y="284"/>
                  </a:cubicBezTo>
                  <a:cubicBezTo>
                    <a:pt x="1946" y="283"/>
                    <a:pt x="1946" y="283"/>
                    <a:pt x="1946" y="283"/>
                  </a:cubicBezTo>
                  <a:cubicBezTo>
                    <a:pt x="1946" y="283"/>
                    <a:pt x="1947" y="283"/>
                    <a:pt x="1947" y="283"/>
                  </a:cubicBezTo>
                  <a:cubicBezTo>
                    <a:pt x="1948" y="284"/>
                    <a:pt x="1949" y="284"/>
                    <a:pt x="1950" y="285"/>
                  </a:cubicBezTo>
                  <a:cubicBezTo>
                    <a:pt x="1952" y="288"/>
                    <a:pt x="1954" y="292"/>
                    <a:pt x="1954" y="295"/>
                  </a:cubicBezTo>
                  <a:cubicBezTo>
                    <a:pt x="1954" y="300"/>
                    <a:pt x="1957" y="304"/>
                    <a:pt x="1959" y="308"/>
                  </a:cubicBezTo>
                  <a:cubicBezTo>
                    <a:pt x="1960" y="308"/>
                    <a:pt x="1960" y="309"/>
                    <a:pt x="1960" y="310"/>
                  </a:cubicBezTo>
                  <a:cubicBezTo>
                    <a:pt x="1961" y="312"/>
                    <a:pt x="1963" y="312"/>
                    <a:pt x="1965" y="312"/>
                  </a:cubicBezTo>
                  <a:cubicBezTo>
                    <a:pt x="1968" y="313"/>
                    <a:pt x="1972" y="313"/>
                    <a:pt x="1975" y="312"/>
                  </a:cubicBezTo>
                  <a:cubicBezTo>
                    <a:pt x="1977" y="312"/>
                    <a:pt x="1979" y="313"/>
                    <a:pt x="1980" y="313"/>
                  </a:cubicBezTo>
                  <a:cubicBezTo>
                    <a:pt x="1981" y="314"/>
                    <a:pt x="1982" y="313"/>
                    <a:pt x="1981" y="312"/>
                  </a:cubicBezTo>
                  <a:cubicBezTo>
                    <a:pt x="1981" y="312"/>
                    <a:pt x="1981" y="312"/>
                    <a:pt x="1981" y="312"/>
                  </a:cubicBezTo>
                  <a:cubicBezTo>
                    <a:pt x="1979" y="311"/>
                    <a:pt x="1978" y="311"/>
                    <a:pt x="1977" y="311"/>
                  </a:cubicBezTo>
                  <a:cubicBezTo>
                    <a:pt x="1975" y="310"/>
                    <a:pt x="1972" y="310"/>
                    <a:pt x="1970" y="309"/>
                  </a:cubicBezTo>
                  <a:cubicBezTo>
                    <a:pt x="1965" y="308"/>
                    <a:pt x="1962" y="304"/>
                    <a:pt x="1960" y="300"/>
                  </a:cubicBezTo>
                  <a:cubicBezTo>
                    <a:pt x="1960" y="299"/>
                    <a:pt x="1960" y="298"/>
                    <a:pt x="1961" y="297"/>
                  </a:cubicBezTo>
                  <a:cubicBezTo>
                    <a:pt x="1961" y="296"/>
                    <a:pt x="1963" y="295"/>
                    <a:pt x="1964" y="295"/>
                  </a:cubicBezTo>
                  <a:cubicBezTo>
                    <a:pt x="1966" y="295"/>
                    <a:pt x="1966" y="296"/>
                    <a:pt x="1967" y="297"/>
                  </a:cubicBezTo>
                  <a:cubicBezTo>
                    <a:pt x="1969" y="297"/>
                    <a:pt x="1970" y="298"/>
                    <a:pt x="1972" y="298"/>
                  </a:cubicBezTo>
                  <a:cubicBezTo>
                    <a:pt x="1973" y="298"/>
                    <a:pt x="1974" y="298"/>
                    <a:pt x="1974" y="297"/>
                  </a:cubicBezTo>
                  <a:cubicBezTo>
                    <a:pt x="1975" y="295"/>
                    <a:pt x="1975" y="294"/>
                    <a:pt x="1973" y="293"/>
                  </a:cubicBezTo>
                  <a:cubicBezTo>
                    <a:pt x="1972" y="292"/>
                    <a:pt x="1971" y="292"/>
                    <a:pt x="1970" y="292"/>
                  </a:cubicBezTo>
                  <a:cubicBezTo>
                    <a:pt x="1969" y="291"/>
                    <a:pt x="1969" y="291"/>
                    <a:pt x="1968" y="290"/>
                  </a:cubicBezTo>
                  <a:cubicBezTo>
                    <a:pt x="1968" y="290"/>
                    <a:pt x="1968" y="290"/>
                    <a:pt x="1968" y="290"/>
                  </a:cubicBezTo>
                  <a:cubicBezTo>
                    <a:pt x="1968" y="290"/>
                    <a:pt x="1968" y="290"/>
                    <a:pt x="1968" y="290"/>
                  </a:cubicBezTo>
                  <a:cubicBezTo>
                    <a:pt x="1968" y="290"/>
                    <a:pt x="1968" y="290"/>
                    <a:pt x="1968" y="290"/>
                  </a:cubicBezTo>
                  <a:cubicBezTo>
                    <a:pt x="1968" y="291"/>
                    <a:pt x="1968" y="291"/>
                    <a:pt x="1968" y="291"/>
                  </a:cubicBezTo>
                  <a:cubicBezTo>
                    <a:pt x="1968" y="291"/>
                    <a:pt x="1968" y="291"/>
                    <a:pt x="1968" y="291"/>
                  </a:cubicBezTo>
                  <a:cubicBezTo>
                    <a:pt x="1967" y="291"/>
                    <a:pt x="1966" y="291"/>
                    <a:pt x="1965" y="290"/>
                  </a:cubicBezTo>
                  <a:cubicBezTo>
                    <a:pt x="1964" y="290"/>
                    <a:pt x="1964" y="289"/>
                    <a:pt x="1964" y="289"/>
                  </a:cubicBezTo>
                  <a:cubicBezTo>
                    <a:pt x="1964" y="286"/>
                    <a:pt x="1965" y="284"/>
                    <a:pt x="1966" y="283"/>
                  </a:cubicBezTo>
                  <a:cubicBezTo>
                    <a:pt x="1967" y="282"/>
                    <a:pt x="1969" y="282"/>
                    <a:pt x="1969" y="282"/>
                  </a:cubicBezTo>
                  <a:cubicBezTo>
                    <a:pt x="1973" y="283"/>
                    <a:pt x="1976" y="285"/>
                    <a:pt x="1980" y="285"/>
                  </a:cubicBezTo>
                  <a:cubicBezTo>
                    <a:pt x="1984" y="286"/>
                    <a:pt x="1987" y="288"/>
                    <a:pt x="1990" y="289"/>
                  </a:cubicBezTo>
                  <a:cubicBezTo>
                    <a:pt x="1992" y="290"/>
                    <a:pt x="1994" y="292"/>
                    <a:pt x="1996" y="293"/>
                  </a:cubicBezTo>
                  <a:cubicBezTo>
                    <a:pt x="1999" y="296"/>
                    <a:pt x="2002" y="296"/>
                    <a:pt x="2005" y="295"/>
                  </a:cubicBezTo>
                  <a:cubicBezTo>
                    <a:pt x="2007" y="295"/>
                    <a:pt x="2009" y="295"/>
                    <a:pt x="2011" y="295"/>
                  </a:cubicBezTo>
                  <a:cubicBezTo>
                    <a:pt x="2013" y="294"/>
                    <a:pt x="2015" y="297"/>
                    <a:pt x="2015" y="299"/>
                  </a:cubicBezTo>
                  <a:cubicBezTo>
                    <a:pt x="2015" y="300"/>
                    <a:pt x="2015" y="301"/>
                    <a:pt x="2015" y="301"/>
                  </a:cubicBezTo>
                  <a:cubicBezTo>
                    <a:pt x="2012" y="306"/>
                    <a:pt x="2013" y="310"/>
                    <a:pt x="2016" y="314"/>
                  </a:cubicBezTo>
                  <a:cubicBezTo>
                    <a:pt x="2017" y="314"/>
                    <a:pt x="2017" y="315"/>
                    <a:pt x="2017" y="315"/>
                  </a:cubicBezTo>
                  <a:cubicBezTo>
                    <a:pt x="2017" y="316"/>
                    <a:pt x="2017" y="317"/>
                    <a:pt x="2017" y="317"/>
                  </a:cubicBezTo>
                  <a:cubicBezTo>
                    <a:pt x="2017" y="317"/>
                    <a:pt x="2017" y="317"/>
                    <a:pt x="2017" y="316"/>
                  </a:cubicBezTo>
                  <a:cubicBezTo>
                    <a:pt x="2017" y="316"/>
                    <a:pt x="2017" y="316"/>
                    <a:pt x="2018" y="316"/>
                  </a:cubicBezTo>
                  <a:cubicBezTo>
                    <a:pt x="2017" y="316"/>
                    <a:pt x="2017" y="315"/>
                    <a:pt x="2017" y="315"/>
                  </a:cubicBezTo>
                  <a:cubicBezTo>
                    <a:pt x="2019" y="315"/>
                    <a:pt x="2020" y="314"/>
                    <a:pt x="2021" y="313"/>
                  </a:cubicBezTo>
                  <a:cubicBezTo>
                    <a:pt x="2022" y="313"/>
                    <a:pt x="2023" y="312"/>
                    <a:pt x="2022" y="310"/>
                  </a:cubicBezTo>
                  <a:cubicBezTo>
                    <a:pt x="2020" y="307"/>
                    <a:pt x="2018" y="302"/>
                    <a:pt x="2017" y="297"/>
                  </a:cubicBezTo>
                  <a:cubicBezTo>
                    <a:pt x="2017" y="295"/>
                    <a:pt x="2015" y="294"/>
                    <a:pt x="2014" y="294"/>
                  </a:cubicBezTo>
                  <a:cubicBezTo>
                    <a:pt x="2012" y="293"/>
                    <a:pt x="2011" y="292"/>
                    <a:pt x="2009" y="292"/>
                  </a:cubicBezTo>
                  <a:cubicBezTo>
                    <a:pt x="2008" y="291"/>
                    <a:pt x="2007" y="291"/>
                    <a:pt x="2007" y="291"/>
                  </a:cubicBezTo>
                  <a:cubicBezTo>
                    <a:pt x="2004" y="289"/>
                    <a:pt x="2002" y="286"/>
                    <a:pt x="1999" y="284"/>
                  </a:cubicBezTo>
                  <a:cubicBezTo>
                    <a:pt x="1996" y="284"/>
                    <a:pt x="1993" y="284"/>
                    <a:pt x="1990" y="283"/>
                  </a:cubicBezTo>
                  <a:cubicBezTo>
                    <a:pt x="1989" y="282"/>
                    <a:pt x="1988" y="281"/>
                    <a:pt x="1987" y="280"/>
                  </a:cubicBezTo>
                  <a:cubicBezTo>
                    <a:pt x="1986" y="279"/>
                    <a:pt x="1986" y="277"/>
                    <a:pt x="1985" y="276"/>
                  </a:cubicBezTo>
                  <a:cubicBezTo>
                    <a:pt x="1985" y="273"/>
                    <a:pt x="1984" y="271"/>
                    <a:pt x="1982" y="269"/>
                  </a:cubicBezTo>
                  <a:cubicBezTo>
                    <a:pt x="1981" y="268"/>
                    <a:pt x="1980" y="266"/>
                    <a:pt x="1979" y="264"/>
                  </a:cubicBezTo>
                  <a:cubicBezTo>
                    <a:pt x="1977" y="260"/>
                    <a:pt x="1978" y="257"/>
                    <a:pt x="1982" y="255"/>
                  </a:cubicBezTo>
                  <a:cubicBezTo>
                    <a:pt x="1983" y="255"/>
                    <a:pt x="1985" y="255"/>
                    <a:pt x="1986" y="254"/>
                  </a:cubicBezTo>
                  <a:cubicBezTo>
                    <a:pt x="1990" y="253"/>
                    <a:pt x="1995" y="251"/>
                    <a:pt x="1999" y="249"/>
                  </a:cubicBezTo>
                  <a:cubicBezTo>
                    <a:pt x="2003" y="248"/>
                    <a:pt x="2007" y="246"/>
                    <a:pt x="2011" y="243"/>
                  </a:cubicBezTo>
                  <a:cubicBezTo>
                    <a:pt x="2012" y="243"/>
                    <a:pt x="2014" y="243"/>
                    <a:pt x="2015" y="243"/>
                  </a:cubicBezTo>
                  <a:cubicBezTo>
                    <a:pt x="2016" y="243"/>
                    <a:pt x="2017" y="243"/>
                    <a:pt x="2017" y="245"/>
                  </a:cubicBezTo>
                  <a:cubicBezTo>
                    <a:pt x="2018" y="245"/>
                    <a:pt x="2018" y="247"/>
                    <a:pt x="2020" y="246"/>
                  </a:cubicBezTo>
                  <a:cubicBezTo>
                    <a:pt x="2020" y="246"/>
                    <a:pt x="2021" y="245"/>
                    <a:pt x="2021" y="244"/>
                  </a:cubicBezTo>
                  <a:cubicBezTo>
                    <a:pt x="2021" y="244"/>
                    <a:pt x="2021" y="243"/>
                    <a:pt x="2020" y="242"/>
                  </a:cubicBezTo>
                  <a:cubicBezTo>
                    <a:pt x="2018" y="239"/>
                    <a:pt x="2014" y="238"/>
                    <a:pt x="2011" y="237"/>
                  </a:cubicBezTo>
                  <a:cubicBezTo>
                    <a:pt x="2007" y="236"/>
                    <a:pt x="2005" y="234"/>
                    <a:pt x="2002" y="231"/>
                  </a:cubicBezTo>
                  <a:cubicBezTo>
                    <a:pt x="2001" y="231"/>
                    <a:pt x="2000" y="230"/>
                    <a:pt x="2000" y="228"/>
                  </a:cubicBezTo>
                  <a:cubicBezTo>
                    <a:pt x="1999" y="226"/>
                    <a:pt x="1998" y="223"/>
                    <a:pt x="1999" y="221"/>
                  </a:cubicBezTo>
                  <a:cubicBezTo>
                    <a:pt x="2000" y="219"/>
                    <a:pt x="2000" y="218"/>
                    <a:pt x="2002" y="217"/>
                  </a:cubicBezTo>
                  <a:cubicBezTo>
                    <a:pt x="2004" y="216"/>
                    <a:pt x="2003" y="212"/>
                    <a:pt x="2006" y="211"/>
                  </a:cubicBezTo>
                  <a:cubicBezTo>
                    <a:pt x="2009" y="210"/>
                    <a:pt x="2010" y="208"/>
                    <a:pt x="2011" y="206"/>
                  </a:cubicBezTo>
                  <a:cubicBezTo>
                    <a:pt x="2012" y="203"/>
                    <a:pt x="2015" y="202"/>
                    <a:pt x="2016" y="199"/>
                  </a:cubicBezTo>
                  <a:cubicBezTo>
                    <a:pt x="2018" y="197"/>
                    <a:pt x="2021" y="196"/>
                    <a:pt x="2023" y="194"/>
                  </a:cubicBezTo>
                  <a:cubicBezTo>
                    <a:pt x="2026" y="193"/>
                    <a:pt x="2029" y="191"/>
                    <a:pt x="2032" y="189"/>
                  </a:cubicBezTo>
                  <a:cubicBezTo>
                    <a:pt x="2033" y="189"/>
                    <a:pt x="2033" y="187"/>
                    <a:pt x="2032" y="186"/>
                  </a:cubicBezTo>
                  <a:cubicBezTo>
                    <a:pt x="2030" y="184"/>
                    <a:pt x="2030" y="183"/>
                    <a:pt x="2032" y="181"/>
                  </a:cubicBezTo>
                  <a:cubicBezTo>
                    <a:pt x="2033" y="179"/>
                    <a:pt x="2035" y="178"/>
                    <a:pt x="2037" y="177"/>
                  </a:cubicBezTo>
                  <a:cubicBezTo>
                    <a:pt x="2039" y="177"/>
                    <a:pt x="2040" y="177"/>
                    <a:pt x="2042" y="177"/>
                  </a:cubicBezTo>
                  <a:cubicBezTo>
                    <a:pt x="2044" y="176"/>
                    <a:pt x="2044" y="175"/>
                    <a:pt x="2045" y="174"/>
                  </a:cubicBezTo>
                  <a:cubicBezTo>
                    <a:pt x="2045" y="171"/>
                    <a:pt x="2047" y="171"/>
                    <a:pt x="2050" y="170"/>
                  </a:cubicBezTo>
                  <a:cubicBezTo>
                    <a:pt x="2051" y="170"/>
                    <a:pt x="2053" y="172"/>
                    <a:pt x="2052" y="173"/>
                  </a:cubicBezTo>
                  <a:cubicBezTo>
                    <a:pt x="2052" y="175"/>
                    <a:pt x="2052" y="176"/>
                    <a:pt x="2051" y="178"/>
                  </a:cubicBezTo>
                  <a:cubicBezTo>
                    <a:pt x="2051" y="178"/>
                    <a:pt x="2052" y="179"/>
                    <a:pt x="2052" y="179"/>
                  </a:cubicBezTo>
                  <a:cubicBezTo>
                    <a:pt x="2055" y="178"/>
                    <a:pt x="2057" y="177"/>
                    <a:pt x="2060" y="176"/>
                  </a:cubicBezTo>
                  <a:cubicBezTo>
                    <a:pt x="2060" y="176"/>
                    <a:pt x="2061" y="176"/>
                    <a:pt x="2061" y="175"/>
                  </a:cubicBezTo>
                  <a:cubicBezTo>
                    <a:pt x="2063" y="173"/>
                    <a:pt x="2064" y="171"/>
                    <a:pt x="2065" y="168"/>
                  </a:cubicBezTo>
                  <a:cubicBezTo>
                    <a:pt x="2065" y="167"/>
                    <a:pt x="2065" y="166"/>
                    <a:pt x="2064" y="165"/>
                  </a:cubicBezTo>
                  <a:cubicBezTo>
                    <a:pt x="2064" y="164"/>
                    <a:pt x="2065" y="163"/>
                    <a:pt x="2066" y="162"/>
                  </a:cubicBezTo>
                  <a:cubicBezTo>
                    <a:pt x="2068" y="161"/>
                    <a:pt x="2071" y="161"/>
                    <a:pt x="2073" y="161"/>
                  </a:cubicBezTo>
                  <a:cubicBezTo>
                    <a:pt x="2076" y="160"/>
                    <a:pt x="2076" y="160"/>
                    <a:pt x="2075" y="158"/>
                  </a:cubicBezTo>
                  <a:cubicBezTo>
                    <a:pt x="2074" y="156"/>
                    <a:pt x="2075" y="153"/>
                    <a:pt x="2072" y="152"/>
                  </a:cubicBezTo>
                  <a:cubicBezTo>
                    <a:pt x="2067" y="149"/>
                    <a:pt x="2068" y="144"/>
                    <a:pt x="2067" y="140"/>
                  </a:cubicBezTo>
                  <a:cubicBezTo>
                    <a:pt x="2067" y="133"/>
                    <a:pt x="2068" y="127"/>
                    <a:pt x="2071" y="120"/>
                  </a:cubicBezTo>
                  <a:cubicBezTo>
                    <a:pt x="2072" y="120"/>
                    <a:pt x="2072" y="119"/>
                    <a:pt x="2073" y="119"/>
                  </a:cubicBezTo>
                  <a:cubicBezTo>
                    <a:pt x="2074" y="118"/>
                    <a:pt x="2075" y="117"/>
                    <a:pt x="2076" y="117"/>
                  </a:cubicBezTo>
                  <a:cubicBezTo>
                    <a:pt x="2080" y="118"/>
                    <a:pt x="2084" y="120"/>
                    <a:pt x="2088" y="120"/>
                  </a:cubicBezTo>
                  <a:cubicBezTo>
                    <a:pt x="2090" y="121"/>
                    <a:pt x="2093" y="123"/>
                    <a:pt x="2092" y="127"/>
                  </a:cubicBezTo>
                  <a:cubicBezTo>
                    <a:pt x="2091" y="129"/>
                    <a:pt x="2092" y="129"/>
                    <a:pt x="2094" y="130"/>
                  </a:cubicBezTo>
                  <a:cubicBezTo>
                    <a:pt x="2096" y="131"/>
                    <a:pt x="2098" y="132"/>
                    <a:pt x="2100" y="131"/>
                  </a:cubicBezTo>
                  <a:cubicBezTo>
                    <a:pt x="2102" y="131"/>
                    <a:pt x="2103" y="130"/>
                    <a:pt x="2105" y="130"/>
                  </a:cubicBezTo>
                  <a:cubicBezTo>
                    <a:pt x="2106" y="130"/>
                    <a:pt x="2109" y="131"/>
                    <a:pt x="2109" y="133"/>
                  </a:cubicBezTo>
                  <a:cubicBezTo>
                    <a:pt x="2110" y="134"/>
                    <a:pt x="2110" y="136"/>
                    <a:pt x="2110" y="138"/>
                  </a:cubicBezTo>
                  <a:cubicBezTo>
                    <a:pt x="2110" y="140"/>
                    <a:pt x="2110" y="142"/>
                    <a:pt x="2110" y="144"/>
                  </a:cubicBezTo>
                  <a:cubicBezTo>
                    <a:pt x="2111" y="146"/>
                    <a:pt x="2113" y="147"/>
                    <a:pt x="2115" y="146"/>
                  </a:cubicBezTo>
                  <a:cubicBezTo>
                    <a:pt x="2117" y="145"/>
                    <a:pt x="2118" y="143"/>
                    <a:pt x="2117" y="141"/>
                  </a:cubicBezTo>
                  <a:cubicBezTo>
                    <a:pt x="2117" y="140"/>
                    <a:pt x="2116" y="139"/>
                    <a:pt x="2115" y="138"/>
                  </a:cubicBezTo>
                  <a:cubicBezTo>
                    <a:pt x="2115" y="137"/>
                    <a:pt x="2116" y="136"/>
                    <a:pt x="2117" y="135"/>
                  </a:cubicBezTo>
                  <a:cubicBezTo>
                    <a:pt x="2122" y="133"/>
                    <a:pt x="2127" y="132"/>
                    <a:pt x="2131" y="129"/>
                  </a:cubicBezTo>
                  <a:cubicBezTo>
                    <a:pt x="2133" y="127"/>
                    <a:pt x="2136" y="128"/>
                    <a:pt x="2138" y="129"/>
                  </a:cubicBezTo>
                  <a:cubicBezTo>
                    <a:pt x="2141" y="131"/>
                    <a:pt x="2143" y="132"/>
                    <a:pt x="2146" y="133"/>
                  </a:cubicBezTo>
                  <a:cubicBezTo>
                    <a:pt x="2149" y="135"/>
                    <a:pt x="2152" y="137"/>
                    <a:pt x="2154" y="139"/>
                  </a:cubicBezTo>
                  <a:cubicBezTo>
                    <a:pt x="2156" y="142"/>
                    <a:pt x="2156" y="139"/>
                    <a:pt x="2156" y="138"/>
                  </a:cubicBezTo>
                  <a:cubicBezTo>
                    <a:pt x="2157" y="137"/>
                    <a:pt x="2158" y="137"/>
                    <a:pt x="2159" y="138"/>
                  </a:cubicBezTo>
                  <a:cubicBezTo>
                    <a:pt x="2162" y="141"/>
                    <a:pt x="2164" y="145"/>
                    <a:pt x="2168" y="146"/>
                  </a:cubicBezTo>
                  <a:cubicBezTo>
                    <a:pt x="2168" y="147"/>
                    <a:pt x="2169" y="148"/>
                    <a:pt x="2169" y="148"/>
                  </a:cubicBezTo>
                  <a:cubicBezTo>
                    <a:pt x="2170" y="152"/>
                    <a:pt x="2172" y="155"/>
                    <a:pt x="2174" y="158"/>
                  </a:cubicBezTo>
                  <a:cubicBezTo>
                    <a:pt x="2175" y="161"/>
                    <a:pt x="2175" y="165"/>
                    <a:pt x="2174" y="168"/>
                  </a:cubicBezTo>
                  <a:cubicBezTo>
                    <a:pt x="2173" y="172"/>
                    <a:pt x="2172" y="176"/>
                    <a:pt x="2172" y="179"/>
                  </a:cubicBezTo>
                  <a:cubicBezTo>
                    <a:pt x="2171" y="183"/>
                    <a:pt x="2169" y="186"/>
                    <a:pt x="2167" y="190"/>
                  </a:cubicBezTo>
                  <a:cubicBezTo>
                    <a:pt x="2166" y="191"/>
                    <a:pt x="2166" y="192"/>
                    <a:pt x="2167" y="194"/>
                  </a:cubicBezTo>
                  <a:cubicBezTo>
                    <a:pt x="2167" y="196"/>
                    <a:pt x="2167" y="197"/>
                    <a:pt x="2166" y="198"/>
                  </a:cubicBezTo>
                  <a:cubicBezTo>
                    <a:pt x="2165" y="202"/>
                    <a:pt x="2163" y="204"/>
                    <a:pt x="2164" y="208"/>
                  </a:cubicBezTo>
                  <a:cubicBezTo>
                    <a:pt x="2164" y="209"/>
                    <a:pt x="2163" y="210"/>
                    <a:pt x="2163" y="211"/>
                  </a:cubicBezTo>
                  <a:cubicBezTo>
                    <a:pt x="2162" y="213"/>
                    <a:pt x="2159" y="213"/>
                    <a:pt x="2159" y="216"/>
                  </a:cubicBezTo>
                  <a:cubicBezTo>
                    <a:pt x="2159" y="219"/>
                    <a:pt x="2159" y="221"/>
                    <a:pt x="2157" y="223"/>
                  </a:cubicBezTo>
                  <a:cubicBezTo>
                    <a:pt x="2157" y="224"/>
                    <a:pt x="2157" y="225"/>
                    <a:pt x="2159" y="225"/>
                  </a:cubicBezTo>
                  <a:cubicBezTo>
                    <a:pt x="2164" y="224"/>
                    <a:pt x="2168" y="222"/>
                    <a:pt x="2170" y="218"/>
                  </a:cubicBezTo>
                  <a:cubicBezTo>
                    <a:pt x="2172" y="216"/>
                    <a:pt x="2173" y="213"/>
                    <a:pt x="2175" y="212"/>
                  </a:cubicBezTo>
                  <a:cubicBezTo>
                    <a:pt x="2176" y="211"/>
                    <a:pt x="2176" y="210"/>
                    <a:pt x="2176" y="209"/>
                  </a:cubicBezTo>
                  <a:cubicBezTo>
                    <a:pt x="2176" y="209"/>
                    <a:pt x="2176" y="209"/>
                    <a:pt x="2176" y="209"/>
                  </a:cubicBezTo>
                  <a:cubicBezTo>
                    <a:pt x="2176" y="209"/>
                    <a:pt x="2176" y="209"/>
                    <a:pt x="2176" y="209"/>
                  </a:cubicBezTo>
                  <a:cubicBezTo>
                    <a:pt x="2177" y="209"/>
                    <a:pt x="2177" y="209"/>
                    <a:pt x="2177" y="209"/>
                  </a:cubicBezTo>
                  <a:cubicBezTo>
                    <a:pt x="2177" y="209"/>
                    <a:pt x="2177" y="209"/>
                    <a:pt x="2177" y="209"/>
                  </a:cubicBezTo>
                  <a:cubicBezTo>
                    <a:pt x="2177" y="208"/>
                    <a:pt x="2177" y="208"/>
                    <a:pt x="2177" y="208"/>
                  </a:cubicBezTo>
                  <a:cubicBezTo>
                    <a:pt x="2177" y="208"/>
                    <a:pt x="2177" y="208"/>
                    <a:pt x="2178" y="207"/>
                  </a:cubicBezTo>
                  <a:cubicBezTo>
                    <a:pt x="2178" y="207"/>
                    <a:pt x="2178" y="207"/>
                    <a:pt x="2178" y="207"/>
                  </a:cubicBezTo>
                  <a:cubicBezTo>
                    <a:pt x="2178" y="206"/>
                    <a:pt x="2178" y="206"/>
                    <a:pt x="2178" y="206"/>
                  </a:cubicBezTo>
                  <a:cubicBezTo>
                    <a:pt x="2178" y="206"/>
                    <a:pt x="2177" y="206"/>
                    <a:pt x="2177" y="207"/>
                  </a:cubicBezTo>
                  <a:cubicBezTo>
                    <a:pt x="2177" y="207"/>
                    <a:pt x="2177" y="208"/>
                    <a:pt x="2177" y="208"/>
                  </a:cubicBezTo>
                  <a:cubicBezTo>
                    <a:pt x="2177" y="208"/>
                    <a:pt x="2177" y="208"/>
                    <a:pt x="2177" y="208"/>
                  </a:cubicBezTo>
                  <a:cubicBezTo>
                    <a:pt x="2177" y="208"/>
                    <a:pt x="2177" y="209"/>
                    <a:pt x="2177" y="209"/>
                  </a:cubicBezTo>
                  <a:cubicBezTo>
                    <a:pt x="2176" y="209"/>
                    <a:pt x="2176" y="209"/>
                    <a:pt x="2176" y="209"/>
                  </a:cubicBezTo>
                  <a:cubicBezTo>
                    <a:pt x="2176" y="209"/>
                    <a:pt x="2176" y="209"/>
                    <a:pt x="2176" y="209"/>
                  </a:cubicBezTo>
                  <a:cubicBezTo>
                    <a:pt x="2175" y="209"/>
                    <a:pt x="2174" y="209"/>
                    <a:pt x="2172" y="208"/>
                  </a:cubicBezTo>
                  <a:cubicBezTo>
                    <a:pt x="2171" y="207"/>
                    <a:pt x="2170" y="206"/>
                    <a:pt x="2170" y="204"/>
                  </a:cubicBezTo>
                  <a:cubicBezTo>
                    <a:pt x="2170" y="203"/>
                    <a:pt x="2171" y="202"/>
                    <a:pt x="2171" y="201"/>
                  </a:cubicBezTo>
                  <a:cubicBezTo>
                    <a:pt x="2171" y="199"/>
                    <a:pt x="2173" y="198"/>
                    <a:pt x="2175" y="198"/>
                  </a:cubicBezTo>
                  <a:cubicBezTo>
                    <a:pt x="2177" y="199"/>
                    <a:pt x="2178" y="198"/>
                    <a:pt x="2180" y="197"/>
                  </a:cubicBezTo>
                  <a:cubicBezTo>
                    <a:pt x="2181" y="197"/>
                    <a:pt x="2182" y="197"/>
                    <a:pt x="2183" y="199"/>
                  </a:cubicBezTo>
                  <a:cubicBezTo>
                    <a:pt x="2183" y="200"/>
                    <a:pt x="2184" y="201"/>
                    <a:pt x="2185" y="202"/>
                  </a:cubicBezTo>
                  <a:cubicBezTo>
                    <a:pt x="2188" y="205"/>
                    <a:pt x="2192" y="204"/>
                    <a:pt x="2194" y="200"/>
                  </a:cubicBezTo>
                  <a:cubicBezTo>
                    <a:pt x="2194" y="199"/>
                    <a:pt x="2194" y="198"/>
                    <a:pt x="2194" y="198"/>
                  </a:cubicBezTo>
                  <a:cubicBezTo>
                    <a:pt x="2195" y="198"/>
                    <a:pt x="2195" y="198"/>
                    <a:pt x="2195" y="198"/>
                  </a:cubicBezTo>
                  <a:cubicBezTo>
                    <a:pt x="2198" y="199"/>
                    <a:pt x="2200" y="200"/>
                    <a:pt x="2202" y="201"/>
                  </a:cubicBezTo>
                  <a:cubicBezTo>
                    <a:pt x="2204" y="200"/>
                    <a:pt x="2206" y="198"/>
                    <a:pt x="2209" y="197"/>
                  </a:cubicBezTo>
                  <a:cubicBezTo>
                    <a:pt x="2211" y="196"/>
                    <a:pt x="2213" y="196"/>
                    <a:pt x="2215" y="195"/>
                  </a:cubicBezTo>
                  <a:cubicBezTo>
                    <a:pt x="2221" y="194"/>
                    <a:pt x="2227" y="193"/>
                    <a:pt x="2232" y="191"/>
                  </a:cubicBezTo>
                  <a:cubicBezTo>
                    <a:pt x="2234" y="191"/>
                    <a:pt x="2237" y="193"/>
                    <a:pt x="2237" y="194"/>
                  </a:cubicBezTo>
                  <a:cubicBezTo>
                    <a:pt x="2237" y="195"/>
                    <a:pt x="2237" y="196"/>
                    <a:pt x="2237" y="196"/>
                  </a:cubicBezTo>
                  <a:cubicBezTo>
                    <a:pt x="2238" y="202"/>
                    <a:pt x="2243" y="203"/>
                    <a:pt x="2248" y="200"/>
                  </a:cubicBezTo>
                  <a:cubicBezTo>
                    <a:pt x="2250" y="199"/>
                    <a:pt x="2250" y="198"/>
                    <a:pt x="2252" y="200"/>
                  </a:cubicBezTo>
                  <a:cubicBezTo>
                    <a:pt x="2254" y="202"/>
                    <a:pt x="2257" y="203"/>
                    <a:pt x="2260" y="202"/>
                  </a:cubicBezTo>
                  <a:cubicBezTo>
                    <a:pt x="2264" y="200"/>
                    <a:pt x="2269" y="198"/>
                    <a:pt x="2273" y="196"/>
                  </a:cubicBezTo>
                  <a:cubicBezTo>
                    <a:pt x="2274" y="196"/>
                    <a:pt x="2274" y="194"/>
                    <a:pt x="2274" y="193"/>
                  </a:cubicBezTo>
                  <a:cubicBezTo>
                    <a:pt x="2272" y="191"/>
                    <a:pt x="2271" y="188"/>
                    <a:pt x="2269" y="185"/>
                  </a:cubicBezTo>
                  <a:cubicBezTo>
                    <a:pt x="2268" y="183"/>
                    <a:pt x="2269" y="181"/>
                    <a:pt x="2271" y="180"/>
                  </a:cubicBezTo>
                  <a:cubicBezTo>
                    <a:pt x="2272" y="179"/>
                    <a:pt x="2273" y="178"/>
                    <a:pt x="2275" y="178"/>
                  </a:cubicBezTo>
                  <a:cubicBezTo>
                    <a:pt x="2280" y="176"/>
                    <a:pt x="2285" y="177"/>
                    <a:pt x="2289" y="178"/>
                  </a:cubicBezTo>
                  <a:cubicBezTo>
                    <a:pt x="2291" y="179"/>
                    <a:pt x="2292" y="178"/>
                    <a:pt x="2294" y="177"/>
                  </a:cubicBezTo>
                  <a:cubicBezTo>
                    <a:pt x="2295" y="177"/>
                    <a:pt x="2295" y="177"/>
                    <a:pt x="2296" y="177"/>
                  </a:cubicBezTo>
                  <a:cubicBezTo>
                    <a:pt x="2300" y="176"/>
                    <a:pt x="2310" y="179"/>
                    <a:pt x="2312" y="181"/>
                  </a:cubicBezTo>
                  <a:cubicBezTo>
                    <a:pt x="2315" y="184"/>
                    <a:pt x="2318" y="187"/>
                    <a:pt x="2321" y="190"/>
                  </a:cubicBezTo>
                  <a:cubicBezTo>
                    <a:pt x="2322" y="191"/>
                    <a:pt x="2321" y="193"/>
                    <a:pt x="2321" y="194"/>
                  </a:cubicBezTo>
                  <a:cubicBezTo>
                    <a:pt x="2321" y="196"/>
                    <a:pt x="2321" y="196"/>
                    <a:pt x="2323" y="196"/>
                  </a:cubicBezTo>
                  <a:cubicBezTo>
                    <a:pt x="2325" y="196"/>
                    <a:pt x="2327" y="197"/>
                    <a:pt x="2328" y="198"/>
                  </a:cubicBezTo>
                  <a:cubicBezTo>
                    <a:pt x="2330" y="200"/>
                    <a:pt x="2331" y="202"/>
                    <a:pt x="2332" y="205"/>
                  </a:cubicBezTo>
                  <a:cubicBezTo>
                    <a:pt x="2332" y="205"/>
                    <a:pt x="2331" y="206"/>
                    <a:pt x="2331" y="207"/>
                  </a:cubicBezTo>
                  <a:cubicBezTo>
                    <a:pt x="2330" y="207"/>
                    <a:pt x="2328" y="208"/>
                    <a:pt x="2327" y="209"/>
                  </a:cubicBezTo>
                  <a:cubicBezTo>
                    <a:pt x="2327" y="209"/>
                    <a:pt x="2327" y="209"/>
                    <a:pt x="2327" y="209"/>
                  </a:cubicBezTo>
                  <a:cubicBezTo>
                    <a:pt x="2326" y="208"/>
                    <a:pt x="2326" y="208"/>
                    <a:pt x="2325" y="207"/>
                  </a:cubicBezTo>
                  <a:cubicBezTo>
                    <a:pt x="2325" y="207"/>
                    <a:pt x="2325" y="208"/>
                    <a:pt x="2325" y="208"/>
                  </a:cubicBezTo>
                  <a:cubicBezTo>
                    <a:pt x="2325" y="209"/>
                    <a:pt x="2326" y="209"/>
                    <a:pt x="2327" y="209"/>
                  </a:cubicBezTo>
                  <a:cubicBezTo>
                    <a:pt x="2327" y="209"/>
                    <a:pt x="2327" y="209"/>
                    <a:pt x="2327" y="209"/>
                  </a:cubicBezTo>
                  <a:cubicBezTo>
                    <a:pt x="2327" y="209"/>
                    <a:pt x="2327" y="209"/>
                    <a:pt x="2327" y="209"/>
                  </a:cubicBezTo>
                  <a:cubicBezTo>
                    <a:pt x="2328" y="209"/>
                    <a:pt x="2328" y="210"/>
                    <a:pt x="2329" y="211"/>
                  </a:cubicBezTo>
                  <a:cubicBezTo>
                    <a:pt x="2330" y="213"/>
                    <a:pt x="2331" y="213"/>
                    <a:pt x="2334" y="212"/>
                  </a:cubicBezTo>
                  <a:cubicBezTo>
                    <a:pt x="2336" y="210"/>
                    <a:pt x="2336" y="210"/>
                    <a:pt x="2337" y="213"/>
                  </a:cubicBezTo>
                  <a:cubicBezTo>
                    <a:pt x="2337" y="213"/>
                    <a:pt x="2337" y="214"/>
                    <a:pt x="2337" y="214"/>
                  </a:cubicBezTo>
                  <a:cubicBezTo>
                    <a:pt x="2343" y="218"/>
                    <a:pt x="2347" y="223"/>
                    <a:pt x="2354" y="225"/>
                  </a:cubicBezTo>
                  <a:cubicBezTo>
                    <a:pt x="2356" y="226"/>
                    <a:pt x="2358" y="226"/>
                    <a:pt x="2360" y="226"/>
                  </a:cubicBezTo>
                  <a:cubicBezTo>
                    <a:pt x="2361" y="226"/>
                    <a:pt x="2362" y="225"/>
                    <a:pt x="2362" y="224"/>
                  </a:cubicBezTo>
                  <a:cubicBezTo>
                    <a:pt x="2361" y="220"/>
                    <a:pt x="2360" y="216"/>
                    <a:pt x="2358" y="212"/>
                  </a:cubicBezTo>
                  <a:cubicBezTo>
                    <a:pt x="2357" y="208"/>
                    <a:pt x="2356" y="205"/>
                    <a:pt x="2356" y="202"/>
                  </a:cubicBezTo>
                  <a:cubicBezTo>
                    <a:pt x="2356" y="202"/>
                    <a:pt x="2356" y="201"/>
                    <a:pt x="2356" y="201"/>
                  </a:cubicBezTo>
                  <a:cubicBezTo>
                    <a:pt x="2357" y="201"/>
                    <a:pt x="2357" y="201"/>
                    <a:pt x="2357" y="201"/>
                  </a:cubicBezTo>
                  <a:cubicBezTo>
                    <a:pt x="2358" y="201"/>
                    <a:pt x="2358" y="201"/>
                    <a:pt x="2358" y="201"/>
                  </a:cubicBezTo>
                  <a:cubicBezTo>
                    <a:pt x="2362" y="205"/>
                    <a:pt x="2367" y="206"/>
                    <a:pt x="2373" y="206"/>
                  </a:cubicBezTo>
                  <a:cubicBezTo>
                    <a:pt x="2376" y="206"/>
                    <a:pt x="2377" y="204"/>
                    <a:pt x="2378" y="202"/>
                  </a:cubicBezTo>
                  <a:cubicBezTo>
                    <a:pt x="2379" y="199"/>
                    <a:pt x="2381" y="197"/>
                    <a:pt x="2384" y="197"/>
                  </a:cubicBezTo>
                  <a:cubicBezTo>
                    <a:pt x="2386" y="197"/>
                    <a:pt x="2388" y="197"/>
                    <a:pt x="2390" y="197"/>
                  </a:cubicBezTo>
                  <a:cubicBezTo>
                    <a:pt x="2392" y="198"/>
                    <a:pt x="2394" y="197"/>
                    <a:pt x="2396" y="196"/>
                  </a:cubicBezTo>
                  <a:cubicBezTo>
                    <a:pt x="2397" y="195"/>
                    <a:pt x="2399" y="194"/>
                    <a:pt x="2400" y="193"/>
                  </a:cubicBezTo>
                  <a:cubicBezTo>
                    <a:pt x="2403" y="191"/>
                    <a:pt x="2405" y="192"/>
                    <a:pt x="2408" y="193"/>
                  </a:cubicBezTo>
                  <a:cubicBezTo>
                    <a:pt x="2409" y="194"/>
                    <a:pt x="2410" y="193"/>
                    <a:pt x="2411" y="192"/>
                  </a:cubicBezTo>
                  <a:cubicBezTo>
                    <a:pt x="2411" y="191"/>
                    <a:pt x="2411" y="190"/>
                    <a:pt x="2410" y="189"/>
                  </a:cubicBezTo>
                  <a:cubicBezTo>
                    <a:pt x="2408" y="188"/>
                    <a:pt x="2406" y="185"/>
                    <a:pt x="2404" y="183"/>
                  </a:cubicBezTo>
                  <a:cubicBezTo>
                    <a:pt x="2403" y="181"/>
                    <a:pt x="2403" y="179"/>
                    <a:pt x="2403" y="178"/>
                  </a:cubicBezTo>
                  <a:cubicBezTo>
                    <a:pt x="2404" y="177"/>
                    <a:pt x="2404" y="177"/>
                    <a:pt x="2404" y="177"/>
                  </a:cubicBezTo>
                  <a:cubicBezTo>
                    <a:pt x="2403" y="177"/>
                    <a:pt x="2403" y="177"/>
                    <a:pt x="2403" y="177"/>
                  </a:cubicBezTo>
                  <a:cubicBezTo>
                    <a:pt x="2403" y="178"/>
                    <a:pt x="2403" y="178"/>
                    <a:pt x="2403" y="178"/>
                  </a:cubicBezTo>
                  <a:cubicBezTo>
                    <a:pt x="2402" y="178"/>
                    <a:pt x="2400" y="178"/>
                    <a:pt x="2399" y="178"/>
                  </a:cubicBezTo>
                  <a:cubicBezTo>
                    <a:pt x="2397" y="177"/>
                    <a:pt x="2396" y="176"/>
                    <a:pt x="2396" y="174"/>
                  </a:cubicBezTo>
                  <a:cubicBezTo>
                    <a:pt x="2396" y="171"/>
                    <a:pt x="2396" y="169"/>
                    <a:pt x="2399" y="168"/>
                  </a:cubicBezTo>
                  <a:cubicBezTo>
                    <a:pt x="2400" y="167"/>
                    <a:pt x="2401" y="167"/>
                    <a:pt x="2402" y="167"/>
                  </a:cubicBezTo>
                  <a:cubicBezTo>
                    <a:pt x="2403" y="166"/>
                    <a:pt x="2404" y="165"/>
                    <a:pt x="2403" y="164"/>
                  </a:cubicBezTo>
                  <a:cubicBezTo>
                    <a:pt x="2403" y="164"/>
                    <a:pt x="2403" y="163"/>
                    <a:pt x="2402" y="163"/>
                  </a:cubicBezTo>
                  <a:cubicBezTo>
                    <a:pt x="2400" y="162"/>
                    <a:pt x="2399" y="161"/>
                    <a:pt x="2397" y="161"/>
                  </a:cubicBezTo>
                  <a:cubicBezTo>
                    <a:pt x="2397" y="161"/>
                    <a:pt x="2396" y="160"/>
                    <a:pt x="2396" y="160"/>
                  </a:cubicBezTo>
                  <a:cubicBezTo>
                    <a:pt x="2396" y="159"/>
                    <a:pt x="2397" y="158"/>
                    <a:pt x="2397" y="158"/>
                  </a:cubicBezTo>
                  <a:cubicBezTo>
                    <a:pt x="2398" y="157"/>
                    <a:pt x="2399" y="157"/>
                    <a:pt x="2400" y="157"/>
                  </a:cubicBezTo>
                  <a:cubicBezTo>
                    <a:pt x="2405" y="158"/>
                    <a:pt x="2410" y="158"/>
                    <a:pt x="2415" y="157"/>
                  </a:cubicBezTo>
                  <a:cubicBezTo>
                    <a:pt x="2420" y="157"/>
                    <a:pt x="2424" y="156"/>
                    <a:pt x="2429" y="156"/>
                  </a:cubicBezTo>
                  <a:cubicBezTo>
                    <a:pt x="2433" y="156"/>
                    <a:pt x="2438" y="156"/>
                    <a:pt x="2442" y="157"/>
                  </a:cubicBezTo>
                  <a:cubicBezTo>
                    <a:pt x="2445" y="158"/>
                    <a:pt x="2448" y="158"/>
                    <a:pt x="2450" y="154"/>
                  </a:cubicBezTo>
                  <a:cubicBezTo>
                    <a:pt x="2451" y="153"/>
                    <a:pt x="2453" y="153"/>
                    <a:pt x="2454" y="152"/>
                  </a:cubicBezTo>
                  <a:cubicBezTo>
                    <a:pt x="2456" y="151"/>
                    <a:pt x="2458" y="151"/>
                    <a:pt x="2461" y="151"/>
                  </a:cubicBezTo>
                  <a:cubicBezTo>
                    <a:pt x="2466" y="149"/>
                    <a:pt x="2470" y="151"/>
                    <a:pt x="2475" y="154"/>
                  </a:cubicBezTo>
                  <a:cubicBezTo>
                    <a:pt x="2475" y="154"/>
                    <a:pt x="2475" y="154"/>
                    <a:pt x="2475" y="155"/>
                  </a:cubicBezTo>
                  <a:cubicBezTo>
                    <a:pt x="2477" y="157"/>
                    <a:pt x="2477" y="158"/>
                    <a:pt x="2475" y="161"/>
                  </a:cubicBezTo>
                  <a:cubicBezTo>
                    <a:pt x="2475" y="163"/>
                    <a:pt x="2475" y="163"/>
                    <a:pt x="2476" y="163"/>
                  </a:cubicBezTo>
                  <a:cubicBezTo>
                    <a:pt x="2478" y="164"/>
                    <a:pt x="2480" y="164"/>
                    <a:pt x="2482" y="166"/>
                  </a:cubicBezTo>
                  <a:cubicBezTo>
                    <a:pt x="2482" y="167"/>
                    <a:pt x="2484" y="167"/>
                    <a:pt x="2485" y="166"/>
                  </a:cubicBezTo>
                  <a:cubicBezTo>
                    <a:pt x="2487" y="166"/>
                    <a:pt x="2488" y="167"/>
                    <a:pt x="2489" y="168"/>
                  </a:cubicBezTo>
                  <a:cubicBezTo>
                    <a:pt x="2491" y="169"/>
                    <a:pt x="2491" y="169"/>
                    <a:pt x="2493" y="168"/>
                  </a:cubicBezTo>
                  <a:cubicBezTo>
                    <a:pt x="2494" y="166"/>
                    <a:pt x="2496" y="166"/>
                    <a:pt x="2498" y="167"/>
                  </a:cubicBezTo>
                  <a:cubicBezTo>
                    <a:pt x="2499" y="167"/>
                    <a:pt x="2501" y="168"/>
                    <a:pt x="2503" y="169"/>
                  </a:cubicBezTo>
                  <a:cubicBezTo>
                    <a:pt x="2505" y="170"/>
                    <a:pt x="2507" y="172"/>
                    <a:pt x="2508" y="175"/>
                  </a:cubicBezTo>
                  <a:cubicBezTo>
                    <a:pt x="2509" y="177"/>
                    <a:pt x="2512" y="178"/>
                    <a:pt x="2514" y="176"/>
                  </a:cubicBezTo>
                  <a:cubicBezTo>
                    <a:pt x="2517" y="174"/>
                    <a:pt x="2520" y="172"/>
                    <a:pt x="2523" y="170"/>
                  </a:cubicBezTo>
                  <a:cubicBezTo>
                    <a:pt x="2528" y="166"/>
                    <a:pt x="2533" y="164"/>
                    <a:pt x="2539" y="161"/>
                  </a:cubicBezTo>
                  <a:cubicBezTo>
                    <a:pt x="2541" y="161"/>
                    <a:pt x="2542" y="161"/>
                    <a:pt x="2544" y="160"/>
                  </a:cubicBezTo>
                  <a:cubicBezTo>
                    <a:pt x="2551" y="155"/>
                    <a:pt x="2558" y="158"/>
                    <a:pt x="2565" y="162"/>
                  </a:cubicBezTo>
                  <a:cubicBezTo>
                    <a:pt x="2565" y="163"/>
                    <a:pt x="2566" y="163"/>
                    <a:pt x="2566" y="164"/>
                  </a:cubicBezTo>
                  <a:cubicBezTo>
                    <a:pt x="2572" y="167"/>
                    <a:pt x="2576" y="172"/>
                    <a:pt x="2578" y="179"/>
                  </a:cubicBezTo>
                  <a:cubicBezTo>
                    <a:pt x="2578" y="180"/>
                    <a:pt x="2578" y="180"/>
                    <a:pt x="2578" y="181"/>
                  </a:cubicBezTo>
                  <a:cubicBezTo>
                    <a:pt x="2579" y="182"/>
                    <a:pt x="2580" y="183"/>
                    <a:pt x="2581" y="183"/>
                  </a:cubicBezTo>
                  <a:cubicBezTo>
                    <a:pt x="2589" y="184"/>
                    <a:pt x="2595" y="182"/>
                    <a:pt x="2601" y="179"/>
                  </a:cubicBezTo>
                  <a:cubicBezTo>
                    <a:pt x="2605" y="176"/>
                    <a:pt x="2609" y="174"/>
                    <a:pt x="2614" y="172"/>
                  </a:cubicBezTo>
                  <a:cubicBezTo>
                    <a:pt x="2614" y="171"/>
                    <a:pt x="2615" y="171"/>
                    <a:pt x="2616" y="171"/>
                  </a:cubicBezTo>
                  <a:cubicBezTo>
                    <a:pt x="2619" y="172"/>
                    <a:pt x="2621" y="172"/>
                    <a:pt x="2623" y="171"/>
                  </a:cubicBezTo>
                  <a:cubicBezTo>
                    <a:pt x="2627" y="170"/>
                    <a:pt x="2631" y="169"/>
                    <a:pt x="2635" y="169"/>
                  </a:cubicBezTo>
                  <a:cubicBezTo>
                    <a:pt x="2636" y="168"/>
                    <a:pt x="2638" y="167"/>
                    <a:pt x="2638" y="165"/>
                  </a:cubicBezTo>
                  <a:cubicBezTo>
                    <a:pt x="2638" y="162"/>
                    <a:pt x="2638" y="159"/>
                    <a:pt x="2638" y="156"/>
                  </a:cubicBezTo>
                  <a:cubicBezTo>
                    <a:pt x="2638" y="154"/>
                    <a:pt x="2640" y="152"/>
                    <a:pt x="2642" y="152"/>
                  </a:cubicBezTo>
                  <a:cubicBezTo>
                    <a:pt x="2644" y="152"/>
                    <a:pt x="2647" y="152"/>
                    <a:pt x="2649" y="154"/>
                  </a:cubicBezTo>
                  <a:cubicBezTo>
                    <a:pt x="2650" y="157"/>
                    <a:pt x="2651" y="159"/>
                    <a:pt x="2649" y="161"/>
                  </a:cubicBezTo>
                  <a:cubicBezTo>
                    <a:pt x="2648" y="162"/>
                    <a:pt x="2648" y="163"/>
                    <a:pt x="2648" y="163"/>
                  </a:cubicBezTo>
                  <a:cubicBezTo>
                    <a:pt x="2649" y="165"/>
                    <a:pt x="2650" y="166"/>
                    <a:pt x="2650" y="167"/>
                  </a:cubicBezTo>
                  <a:cubicBezTo>
                    <a:pt x="2651" y="168"/>
                    <a:pt x="2652" y="169"/>
                    <a:pt x="2653" y="169"/>
                  </a:cubicBezTo>
                  <a:cubicBezTo>
                    <a:pt x="2654" y="170"/>
                    <a:pt x="2655" y="170"/>
                    <a:pt x="2655" y="170"/>
                  </a:cubicBezTo>
                  <a:cubicBezTo>
                    <a:pt x="2660" y="170"/>
                    <a:pt x="2664" y="172"/>
                    <a:pt x="2666" y="176"/>
                  </a:cubicBezTo>
                  <a:cubicBezTo>
                    <a:pt x="2667" y="178"/>
                    <a:pt x="2669" y="178"/>
                    <a:pt x="2671" y="176"/>
                  </a:cubicBezTo>
                  <a:cubicBezTo>
                    <a:pt x="2672" y="175"/>
                    <a:pt x="2673" y="175"/>
                    <a:pt x="2674" y="173"/>
                  </a:cubicBezTo>
                  <a:cubicBezTo>
                    <a:pt x="2676" y="173"/>
                    <a:pt x="2676" y="170"/>
                    <a:pt x="2675" y="169"/>
                  </a:cubicBezTo>
                  <a:cubicBezTo>
                    <a:pt x="2673" y="167"/>
                    <a:pt x="2670" y="164"/>
                    <a:pt x="2668" y="161"/>
                  </a:cubicBezTo>
                  <a:cubicBezTo>
                    <a:pt x="2666" y="159"/>
                    <a:pt x="2663" y="158"/>
                    <a:pt x="2660" y="157"/>
                  </a:cubicBezTo>
                  <a:cubicBezTo>
                    <a:pt x="2659" y="157"/>
                    <a:pt x="2658" y="156"/>
                    <a:pt x="2658" y="155"/>
                  </a:cubicBezTo>
                  <a:cubicBezTo>
                    <a:pt x="2659" y="151"/>
                    <a:pt x="2655" y="148"/>
                    <a:pt x="2655" y="145"/>
                  </a:cubicBezTo>
                  <a:cubicBezTo>
                    <a:pt x="2655" y="144"/>
                    <a:pt x="2655" y="143"/>
                    <a:pt x="2656" y="143"/>
                  </a:cubicBezTo>
                  <a:cubicBezTo>
                    <a:pt x="2658" y="143"/>
                    <a:pt x="2659" y="142"/>
                    <a:pt x="2661" y="142"/>
                  </a:cubicBezTo>
                  <a:cubicBezTo>
                    <a:pt x="2666" y="143"/>
                    <a:pt x="2670" y="141"/>
                    <a:pt x="2674" y="141"/>
                  </a:cubicBezTo>
                  <a:cubicBezTo>
                    <a:pt x="2677" y="141"/>
                    <a:pt x="2681" y="138"/>
                    <a:pt x="2684" y="137"/>
                  </a:cubicBezTo>
                  <a:cubicBezTo>
                    <a:pt x="2689" y="135"/>
                    <a:pt x="2694" y="133"/>
                    <a:pt x="2700" y="135"/>
                  </a:cubicBezTo>
                  <a:cubicBezTo>
                    <a:pt x="2701" y="135"/>
                    <a:pt x="2702" y="135"/>
                    <a:pt x="2703" y="135"/>
                  </a:cubicBezTo>
                  <a:cubicBezTo>
                    <a:pt x="2711" y="134"/>
                    <a:pt x="2719" y="137"/>
                    <a:pt x="2727" y="138"/>
                  </a:cubicBezTo>
                  <a:cubicBezTo>
                    <a:pt x="2730" y="138"/>
                    <a:pt x="2732" y="139"/>
                    <a:pt x="2734" y="141"/>
                  </a:cubicBezTo>
                  <a:cubicBezTo>
                    <a:pt x="2737" y="142"/>
                    <a:pt x="2739" y="143"/>
                    <a:pt x="2742" y="142"/>
                  </a:cubicBezTo>
                  <a:cubicBezTo>
                    <a:pt x="2745" y="141"/>
                    <a:pt x="2749" y="141"/>
                    <a:pt x="2752" y="142"/>
                  </a:cubicBezTo>
                  <a:cubicBezTo>
                    <a:pt x="2757" y="144"/>
                    <a:pt x="2761" y="144"/>
                    <a:pt x="2765" y="144"/>
                  </a:cubicBezTo>
                  <a:cubicBezTo>
                    <a:pt x="2768" y="144"/>
                    <a:pt x="2772" y="144"/>
                    <a:pt x="2775" y="145"/>
                  </a:cubicBezTo>
                  <a:cubicBezTo>
                    <a:pt x="2777" y="146"/>
                    <a:pt x="2779" y="146"/>
                    <a:pt x="2781" y="145"/>
                  </a:cubicBezTo>
                  <a:cubicBezTo>
                    <a:pt x="2787" y="144"/>
                    <a:pt x="2791" y="147"/>
                    <a:pt x="2795" y="151"/>
                  </a:cubicBezTo>
                  <a:cubicBezTo>
                    <a:pt x="2798" y="156"/>
                    <a:pt x="2804" y="159"/>
                    <a:pt x="2806" y="165"/>
                  </a:cubicBezTo>
                  <a:cubicBezTo>
                    <a:pt x="2806" y="165"/>
                    <a:pt x="2807" y="165"/>
                    <a:pt x="2807" y="165"/>
                  </a:cubicBezTo>
                  <a:cubicBezTo>
                    <a:pt x="2808" y="164"/>
                    <a:pt x="2808" y="164"/>
                    <a:pt x="2809" y="163"/>
                  </a:cubicBezTo>
                  <a:cubicBezTo>
                    <a:pt x="2809" y="162"/>
                    <a:pt x="2809" y="160"/>
                    <a:pt x="2808" y="159"/>
                  </a:cubicBezTo>
                  <a:cubicBezTo>
                    <a:pt x="2807" y="157"/>
                    <a:pt x="2805" y="155"/>
                    <a:pt x="2803" y="153"/>
                  </a:cubicBezTo>
                  <a:cubicBezTo>
                    <a:pt x="2802" y="152"/>
                    <a:pt x="2802" y="150"/>
                    <a:pt x="2803" y="149"/>
                  </a:cubicBezTo>
                  <a:cubicBezTo>
                    <a:pt x="2804" y="148"/>
                    <a:pt x="2804" y="147"/>
                    <a:pt x="2805" y="147"/>
                  </a:cubicBezTo>
                  <a:cubicBezTo>
                    <a:pt x="2808" y="147"/>
                    <a:pt x="2810" y="144"/>
                    <a:pt x="2813" y="142"/>
                  </a:cubicBezTo>
                  <a:cubicBezTo>
                    <a:pt x="2815" y="140"/>
                    <a:pt x="2817" y="139"/>
                    <a:pt x="2819" y="141"/>
                  </a:cubicBezTo>
                  <a:cubicBezTo>
                    <a:pt x="2820" y="141"/>
                    <a:pt x="2822" y="142"/>
                    <a:pt x="2823" y="142"/>
                  </a:cubicBezTo>
                  <a:cubicBezTo>
                    <a:pt x="2827" y="143"/>
                    <a:pt x="2831" y="144"/>
                    <a:pt x="2835" y="145"/>
                  </a:cubicBezTo>
                  <a:cubicBezTo>
                    <a:pt x="2836" y="145"/>
                    <a:pt x="2836" y="145"/>
                    <a:pt x="2837" y="145"/>
                  </a:cubicBezTo>
                  <a:cubicBezTo>
                    <a:pt x="2839" y="145"/>
                    <a:pt x="2839" y="145"/>
                    <a:pt x="2839" y="147"/>
                  </a:cubicBezTo>
                  <a:cubicBezTo>
                    <a:pt x="2839" y="152"/>
                    <a:pt x="2840" y="156"/>
                    <a:pt x="2844" y="160"/>
                  </a:cubicBezTo>
                  <a:cubicBezTo>
                    <a:pt x="2845" y="160"/>
                    <a:pt x="2845" y="161"/>
                    <a:pt x="2844" y="163"/>
                  </a:cubicBezTo>
                  <a:cubicBezTo>
                    <a:pt x="2843" y="166"/>
                    <a:pt x="2842" y="169"/>
                    <a:pt x="2839" y="171"/>
                  </a:cubicBezTo>
                  <a:cubicBezTo>
                    <a:pt x="2837" y="172"/>
                    <a:pt x="2838" y="173"/>
                    <a:pt x="2839" y="175"/>
                  </a:cubicBezTo>
                  <a:cubicBezTo>
                    <a:pt x="2840" y="176"/>
                    <a:pt x="2841" y="178"/>
                    <a:pt x="2842" y="179"/>
                  </a:cubicBezTo>
                  <a:cubicBezTo>
                    <a:pt x="2846" y="181"/>
                    <a:pt x="2847" y="184"/>
                    <a:pt x="2846" y="187"/>
                  </a:cubicBezTo>
                  <a:cubicBezTo>
                    <a:pt x="2846" y="188"/>
                    <a:pt x="2846" y="189"/>
                    <a:pt x="2846" y="190"/>
                  </a:cubicBezTo>
                  <a:cubicBezTo>
                    <a:pt x="2847" y="191"/>
                    <a:pt x="2848" y="193"/>
                    <a:pt x="2849" y="193"/>
                  </a:cubicBezTo>
                  <a:cubicBezTo>
                    <a:pt x="2855" y="193"/>
                    <a:pt x="2854" y="197"/>
                    <a:pt x="2855" y="201"/>
                  </a:cubicBezTo>
                  <a:cubicBezTo>
                    <a:pt x="2855" y="202"/>
                    <a:pt x="2854" y="202"/>
                    <a:pt x="2854" y="203"/>
                  </a:cubicBezTo>
                  <a:cubicBezTo>
                    <a:pt x="2853" y="203"/>
                    <a:pt x="2853" y="204"/>
                    <a:pt x="2852" y="204"/>
                  </a:cubicBezTo>
                  <a:cubicBezTo>
                    <a:pt x="2851" y="204"/>
                    <a:pt x="2849" y="205"/>
                    <a:pt x="2848" y="205"/>
                  </a:cubicBezTo>
                  <a:cubicBezTo>
                    <a:pt x="2846" y="205"/>
                    <a:pt x="2844" y="204"/>
                    <a:pt x="2842" y="204"/>
                  </a:cubicBezTo>
                  <a:cubicBezTo>
                    <a:pt x="2839" y="204"/>
                    <a:pt x="2837" y="205"/>
                    <a:pt x="2835" y="206"/>
                  </a:cubicBezTo>
                  <a:cubicBezTo>
                    <a:pt x="2832" y="208"/>
                    <a:pt x="2830" y="207"/>
                    <a:pt x="2827" y="205"/>
                  </a:cubicBezTo>
                  <a:cubicBezTo>
                    <a:pt x="2826" y="204"/>
                    <a:pt x="2825" y="202"/>
                    <a:pt x="2824" y="201"/>
                  </a:cubicBezTo>
                  <a:cubicBezTo>
                    <a:pt x="2823" y="200"/>
                    <a:pt x="2821" y="199"/>
                    <a:pt x="2820" y="199"/>
                  </a:cubicBezTo>
                  <a:cubicBezTo>
                    <a:pt x="2818" y="200"/>
                    <a:pt x="2816" y="201"/>
                    <a:pt x="2814" y="203"/>
                  </a:cubicBezTo>
                  <a:cubicBezTo>
                    <a:pt x="2814" y="203"/>
                    <a:pt x="2814" y="204"/>
                    <a:pt x="2814" y="205"/>
                  </a:cubicBezTo>
                  <a:cubicBezTo>
                    <a:pt x="2810" y="212"/>
                    <a:pt x="2810" y="212"/>
                    <a:pt x="2803" y="209"/>
                  </a:cubicBezTo>
                  <a:cubicBezTo>
                    <a:pt x="2800" y="207"/>
                    <a:pt x="2799" y="206"/>
                    <a:pt x="2798" y="203"/>
                  </a:cubicBezTo>
                  <a:cubicBezTo>
                    <a:pt x="2797" y="202"/>
                    <a:pt x="2795" y="202"/>
                    <a:pt x="2794" y="203"/>
                  </a:cubicBezTo>
                  <a:cubicBezTo>
                    <a:pt x="2794" y="204"/>
                    <a:pt x="2794" y="205"/>
                    <a:pt x="2793" y="206"/>
                  </a:cubicBezTo>
                  <a:cubicBezTo>
                    <a:pt x="2793" y="207"/>
                    <a:pt x="2793" y="209"/>
                    <a:pt x="2794" y="209"/>
                  </a:cubicBezTo>
                  <a:cubicBezTo>
                    <a:pt x="2795" y="212"/>
                    <a:pt x="2797" y="213"/>
                    <a:pt x="2800" y="214"/>
                  </a:cubicBezTo>
                  <a:cubicBezTo>
                    <a:pt x="2803" y="214"/>
                    <a:pt x="2805" y="216"/>
                    <a:pt x="2806" y="218"/>
                  </a:cubicBezTo>
                  <a:cubicBezTo>
                    <a:pt x="2806" y="220"/>
                    <a:pt x="2808" y="222"/>
                    <a:pt x="2808" y="223"/>
                  </a:cubicBezTo>
                  <a:cubicBezTo>
                    <a:pt x="2809" y="225"/>
                    <a:pt x="2809" y="226"/>
                    <a:pt x="2809" y="228"/>
                  </a:cubicBezTo>
                  <a:cubicBezTo>
                    <a:pt x="2809" y="232"/>
                    <a:pt x="2809" y="237"/>
                    <a:pt x="2809" y="241"/>
                  </a:cubicBezTo>
                  <a:cubicBezTo>
                    <a:pt x="2809" y="245"/>
                    <a:pt x="2807" y="248"/>
                    <a:pt x="2803" y="249"/>
                  </a:cubicBezTo>
                  <a:cubicBezTo>
                    <a:pt x="2801" y="250"/>
                    <a:pt x="2800" y="250"/>
                    <a:pt x="2798" y="251"/>
                  </a:cubicBezTo>
                  <a:cubicBezTo>
                    <a:pt x="2797" y="251"/>
                    <a:pt x="2797" y="253"/>
                    <a:pt x="2798" y="254"/>
                  </a:cubicBezTo>
                  <a:cubicBezTo>
                    <a:pt x="2800" y="256"/>
                    <a:pt x="2802" y="258"/>
                    <a:pt x="2805" y="257"/>
                  </a:cubicBezTo>
                  <a:cubicBezTo>
                    <a:pt x="2809" y="257"/>
                    <a:pt x="2810" y="257"/>
                    <a:pt x="2811" y="261"/>
                  </a:cubicBezTo>
                  <a:cubicBezTo>
                    <a:pt x="2812" y="261"/>
                    <a:pt x="2812" y="262"/>
                    <a:pt x="2812" y="263"/>
                  </a:cubicBezTo>
                  <a:cubicBezTo>
                    <a:pt x="2812" y="264"/>
                    <a:pt x="2813" y="264"/>
                    <a:pt x="2814" y="264"/>
                  </a:cubicBezTo>
                  <a:cubicBezTo>
                    <a:pt x="2817" y="263"/>
                    <a:pt x="2819" y="265"/>
                    <a:pt x="2820" y="268"/>
                  </a:cubicBezTo>
                  <a:cubicBezTo>
                    <a:pt x="2820" y="269"/>
                    <a:pt x="2821" y="271"/>
                    <a:pt x="2821" y="272"/>
                  </a:cubicBezTo>
                  <a:cubicBezTo>
                    <a:pt x="2821" y="272"/>
                    <a:pt x="2821" y="272"/>
                    <a:pt x="2821" y="272"/>
                  </a:cubicBezTo>
                  <a:cubicBezTo>
                    <a:pt x="2820" y="273"/>
                    <a:pt x="2820" y="273"/>
                    <a:pt x="2820" y="273"/>
                  </a:cubicBezTo>
                  <a:cubicBezTo>
                    <a:pt x="2821" y="272"/>
                    <a:pt x="2821" y="272"/>
                    <a:pt x="2821" y="272"/>
                  </a:cubicBezTo>
                  <a:cubicBezTo>
                    <a:pt x="2821" y="272"/>
                    <a:pt x="2821" y="272"/>
                    <a:pt x="2821" y="272"/>
                  </a:cubicBezTo>
                  <a:cubicBezTo>
                    <a:pt x="2825" y="273"/>
                    <a:pt x="2829" y="277"/>
                    <a:pt x="2833" y="278"/>
                  </a:cubicBezTo>
                  <a:cubicBezTo>
                    <a:pt x="2833" y="278"/>
                    <a:pt x="2834" y="280"/>
                    <a:pt x="2835" y="280"/>
                  </a:cubicBezTo>
                  <a:cubicBezTo>
                    <a:pt x="2836" y="282"/>
                    <a:pt x="2836" y="283"/>
                    <a:pt x="2837" y="284"/>
                  </a:cubicBezTo>
                  <a:cubicBezTo>
                    <a:pt x="2842" y="288"/>
                    <a:pt x="2842" y="293"/>
                    <a:pt x="2841" y="298"/>
                  </a:cubicBezTo>
                  <a:cubicBezTo>
                    <a:pt x="2841" y="298"/>
                    <a:pt x="2840" y="299"/>
                    <a:pt x="2840" y="299"/>
                  </a:cubicBezTo>
                  <a:cubicBezTo>
                    <a:pt x="2839" y="300"/>
                    <a:pt x="2838" y="300"/>
                    <a:pt x="2837" y="300"/>
                  </a:cubicBezTo>
                  <a:cubicBezTo>
                    <a:pt x="2834" y="300"/>
                    <a:pt x="2832" y="300"/>
                    <a:pt x="2829" y="300"/>
                  </a:cubicBezTo>
                  <a:cubicBezTo>
                    <a:pt x="2827" y="300"/>
                    <a:pt x="2825" y="300"/>
                    <a:pt x="2824" y="301"/>
                  </a:cubicBezTo>
                  <a:cubicBezTo>
                    <a:pt x="2820" y="305"/>
                    <a:pt x="2817" y="309"/>
                    <a:pt x="2815" y="314"/>
                  </a:cubicBezTo>
                  <a:cubicBezTo>
                    <a:pt x="2813" y="317"/>
                    <a:pt x="2812" y="320"/>
                    <a:pt x="2810" y="323"/>
                  </a:cubicBezTo>
                  <a:cubicBezTo>
                    <a:pt x="2807" y="328"/>
                    <a:pt x="2806" y="333"/>
                    <a:pt x="2805" y="339"/>
                  </a:cubicBezTo>
                  <a:cubicBezTo>
                    <a:pt x="2805" y="342"/>
                    <a:pt x="2804" y="346"/>
                    <a:pt x="2803" y="350"/>
                  </a:cubicBezTo>
                  <a:cubicBezTo>
                    <a:pt x="2803" y="352"/>
                    <a:pt x="2802" y="355"/>
                    <a:pt x="2802" y="357"/>
                  </a:cubicBezTo>
                  <a:cubicBezTo>
                    <a:pt x="2801" y="360"/>
                    <a:pt x="2803" y="362"/>
                    <a:pt x="2803" y="365"/>
                  </a:cubicBezTo>
                  <a:cubicBezTo>
                    <a:pt x="2803" y="366"/>
                    <a:pt x="2802" y="367"/>
                    <a:pt x="2801" y="367"/>
                  </a:cubicBezTo>
                  <a:cubicBezTo>
                    <a:pt x="2800" y="367"/>
                    <a:pt x="2799" y="367"/>
                    <a:pt x="2797" y="367"/>
                  </a:cubicBezTo>
                  <a:cubicBezTo>
                    <a:pt x="2797" y="367"/>
                    <a:pt x="2796" y="366"/>
                    <a:pt x="2796" y="365"/>
                  </a:cubicBezTo>
                  <a:cubicBezTo>
                    <a:pt x="2794" y="364"/>
                    <a:pt x="2792" y="363"/>
                    <a:pt x="2790" y="361"/>
                  </a:cubicBezTo>
                  <a:cubicBezTo>
                    <a:pt x="2788" y="360"/>
                    <a:pt x="2787" y="358"/>
                    <a:pt x="2784" y="359"/>
                  </a:cubicBezTo>
                  <a:cubicBezTo>
                    <a:pt x="2781" y="359"/>
                    <a:pt x="2777" y="361"/>
                    <a:pt x="2775" y="363"/>
                  </a:cubicBezTo>
                  <a:cubicBezTo>
                    <a:pt x="2773" y="365"/>
                    <a:pt x="2772" y="367"/>
                    <a:pt x="2772" y="370"/>
                  </a:cubicBezTo>
                  <a:cubicBezTo>
                    <a:pt x="2771" y="372"/>
                    <a:pt x="2771" y="374"/>
                    <a:pt x="2770" y="376"/>
                  </a:cubicBezTo>
                  <a:cubicBezTo>
                    <a:pt x="2770" y="376"/>
                    <a:pt x="2769" y="377"/>
                    <a:pt x="2769" y="377"/>
                  </a:cubicBezTo>
                  <a:cubicBezTo>
                    <a:pt x="2768" y="377"/>
                    <a:pt x="2767" y="377"/>
                    <a:pt x="2767" y="376"/>
                  </a:cubicBezTo>
                  <a:cubicBezTo>
                    <a:pt x="2766" y="375"/>
                    <a:pt x="2765" y="373"/>
                    <a:pt x="2764" y="371"/>
                  </a:cubicBezTo>
                  <a:cubicBezTo>
                    <a:pt x="2764" y="370"/>
                    <a:pt x="2762" y="371"/>
                    <a:pt x="2761" y="371"/>
                  </a:cubicBezTo>
                  <a:cubicBezTo>
                    <a:pt x="2760" y="373"/>
                    <a:pt x="2760" y="375"/>
                    <a:pt x="2760" y="377"/>
                  </a:cubicBezTo>
                  <a:cubicBezTo>
                    <a:pt x="2759" y="378"/>
                    <a:pt x="2759" y="379"/>
                    <a:pt x="2757" y="379"/>
                  </a:cubicBezTo>
                  <a:cubicBezTo>
                    <a:pt x="2756" y="379"/>
                    <a:pt x="2755" y="379"/>
                    <a:pt x="2754" y="379"/>
                  </a:cubicBezTo>
                  <a:cubicBezTo>
                    <a:pt x="2750" y="380"/>
                    <a:pt x="2748" y="383"/>
                    <a:pt x="2749" y="387"/>
                  </a:cubicBezTo>
                  <a:cubicBezTo>
                    <a:pt x="2749" y="388"/>
                    <a:pt x="2749" y="389"/>
                    <a:pt x="2750" y="390"/>
                  </a:cubicBezTo>
                  <a:cubicBezTo>
                    <a:pt x="2754" y="395"/>
                    <a:pt x="2754" y="401"/>
                    <a:pt x="2754" y="408"/>
                  </a:cubicBezTo>
                  <a:cubicBezTo>
                    <a:pt x="2753" y="412"/>
                    <a:pt x="2754" y="416"/>
                    <a:pt x="2755" y="420"/>
                  </a:cubicBezTo>
                  <a:cubicBezTo>
                    <a:pt x="2756" y="422"/>
                    <a:pt x="2758" y="424"/>
                    <a:pt x="2760" y="425"/>
                  </a:cubicBezTo>
                  <a:cubicBezTo>
                    <a:pt x="2760" y="425"/>
                    <a:pt x="2760" y="425"/>
                    <a:pt x="2760" y="425"/>
                  </a:cubicBezTo>
                  <a:cubicBezTo>
                    <a:pt x="2760" y="425"/>
                    <a:pt x="2760" y="425"/>
                    <a:pt x="2760" y="425"/>
                  </a:cubicBezTo>
                  <a:cubicBezTo>
                    <a:pt x="2760" y="425"/>
                    <a:pt x="2761" y="426"/>
                    <a:pt x="2761" y="425"/>
                  </a:cubicBezTo>
                  <a:cubicBezTo>
                    <a:pt x="2761" y="425"/>
                    <a:pt x="2760" y="425"/>
                    <a:pt x="2760" y="425"/>
                  </a:cubicBezTo>
                  <a:cubicBezTo>
                    <a:pt x="2760" y="425"/>
                    <a:pt x="2760" y="425"/>
                    <a:pt x="2760" y="425"/>
                  </a:cubicBezTo>
                  <a:cubicBezTo>
                    <a:pt x="2760" y="424"/>
                    <a:pt x="2761" y="423"/>
                    <a:pt x="2761" y="422"/>
                  </a:cubicBezTo>
                  <a:cubicBezTo>
                    <a:pt x="2762" y="422"/>
                    <a:pt x="2763" y="422"/>
                    <a:pt x="2763" y="422"/>
                  </a:cubicBezTo>
                  <a:cubicBezTo>
                    <a:pt x="2766" y="422"/>
                    <a:pt x="2768" y="422"/>
                    <a:pt x="2769" y="424"/>
                  </a:cubicBezTo>
                  <a:cubicBezTo>
                    <a:pt x="2770" y="425"/>
                    <a:pt x="2770" y="426"/>
                    <a:pt x="2771" y="427"/>
                  </a:cubicBezTo>
                  <a:cubicBezTo>
                    <a:pt x="2771" y="428"/>
                    <a:pt x="2771" y="430"/>
                    <a:pt x="2770" y="431"/>
                  </a:cubicBezTo>
                  <a:cubicBezTo>
                    <a:pt x="2769" y="434"/>
                    <a:pt x="2771" y="437"/>
                    <a:pt x="2772" y="440"/>
                  </a:cubicBezTo>
                  <a:cubicBezTo>
                    <a:pt x="2772" y="440"/>
                    <a:pt x="2773" y="441"/>
                    <a:pt x="2774" y="441"/>
                  </a:cubicBezTo>
                  <a:cubicBezTo>
                    <a:pt x="2776" y="441"/>
                    <a:pt x="2778" y="441"/>
                    <a:pt x="2779" y="444"/>
                  </a:cubicBezTo>
                  <a:cubicBezTo>
                    <a:pt x="2780" y="447"/>
                    <a:pt x="2782" y="449"/>
                    <a:pt x="2784" y="451"/>
                  </a:cubicBezTo>
                  <a:cubicBezTo>
                    <a:pt x="2785" y="453"/>
                    <a:pt x="2782" y="456"/>
                    <a:pt x="2780" y="456"/>
                  </a:cubicBezTo>
                  <a:cubicBezTo>
                    <a:pt x="2779" y="456"/>
                    <a:pt x="2779" y="456"/>
                    <a:pt x="2778" y="456"/>
                  </a:cubicBezTo>
                  <a:cubicBezTo>
                    <a:pt x="2777" y="456"/>
                    <a:pt x="2776" y="456"/>
                    <a:pt x="2776" y="457"/>
                  </a:cubicBezTo>
                  <a:cubicBezTo>
                    <a:pt x="2775" y="464"/>
                    <a:pt x="2776" y="470"/>
                    <a:pt x="2781" y="475"/>
                  </a:cubicBezTo>
                  <a:cubicBezTo>
                    <a:pt x="2783" y="477"/>
                    <a:pt x="2785" y="479"/>
                    <a:pt x="2786" y="481"/>
                  </a:cubicBezTo>
                  <a:cubicBezTo>
                    <a:pt x="2787" y="483"/>
                    <a:pt x="2787" y="485"/>
                    <a:pt x="2785" y="486"/>
                  </a:cubicBezTo>
                  <a:cubicBezTo>
                    <a:pt x="2784" y="487"/>
                    <a:pt x="2782" y="488"/>
                    <a:pt x="2781" y="489"/>
                  </a:cubicBezTo>
                  <a:cubicBezTo>
                    <a:pt x="2778" y="489"/>
                    <a:pt x="2777" y="491"/>
                    <a:pt x="2776" y="493"/>
                  </a:cubicBezTo>
                  <a:cubicBezTo>
                    <a:pt x="2776" y="497"/>
                    <a:pt x="2776" y="500"/>
                    <a:pt x="2776" y="503"/>
                  </a:cubicBezTo>
                  <a:cubicBezTo>
                    <a:pt x="2776" y="505"/>
                    <a:pt x="2777" y="506"/>
                    <a:pt x="2777" y="508"/>
                  </a:cubicBezTo>
                  <a:cubicBezTo>
                    <a:pt x="2778" y="509"/>
                    <a:pt x="2779" y="511"/>
                    <a:pt x="2780" y="512"/>
                  </a:cubicBezTo>
                  <a:cubicBezTo>
                    <a:pt x="2781" y="514"/>
                    <a:pt x="2781" y="514"/>
                    <a:pt x="2780" y="515"/>
                  </a:cubicBezTo>
                  <a:cubicBezTo>
                    <a:pt x="2779" y="515"/>
                    <a:pt x="2779" y="515"/>
                    <a:pt x="2779" y="516"/>
                  </a:cubicBezTo>
                  <a:cubicBezTo>
                    <a:pt x="2771" y="520"/>
                    <a:pt x="2772" y="521"/>
                    <a:pt x="2775" y="528"/>
                  </a:cubicBezTo>
                  <a:cubicBezTo>
                    <a:pt x="2777" y="535"/>
                    <a:pt x="2777" y="541"/>
                    <a:pt x="2774" y="547"/>
                  </a:cubicBezTo>
                  <a:cubicBezTo>
                    <a:pt x="2773" y="549"/>
                    <a:pt x="2772" y="552"/>
                    <a:pt x="2770" y="554"/>
                  </a:cubicBezTo>
                  <a:cubicBezTo>
                    <a:pt x="2770" y="554"/>
                    <a:pt x="2769" y="554"/>
                    <a:pt x="2769" y="554"/>
                  </a:cubicBezTo>
                  <a:cubicBezTo>
                    <a:pt x="2766" y="552"/>
                    <a:pt x="2763" y="551"/>
                    <a:pt x="2762" y="547"/>
                  </a:cubicBezTo>
                  <a:cubicBezTo>
                    <a:pt x="2760" y="544"/>
                    <a:pt x="2759" y="541"/>
                    <a:pt x="2758" y="538"/>
                  </a:cubicBezTo>
                  <a:cubicBezTo>
                    <a:pt x="2757" y="535"/>
                    <a:pt x="2755" y="532"/>
                    <a:pt x="2752" y="530"/>
                  </a:cubicBezTo>
                  <a:cubicBezTo>
                    <a:pt x="2750" y="528"/>
                    <a:pt x="2749" y="526"/>
                    <a:pt x="2748" y="523"/>
                  </a:cubicBezTo>
                  <a:cubicBezTo>
                    <a:pt x="2746" y="520"/>
                    <a:pt x="2743" y="517"/>
                    <a:pt x="2741" y="513"/>
                  </a:cubicBezTo>
                  <a:cubicBezTo>
                    <a:pt x="2733" y="501"/>
                    <a:pt x="2725" y="489"/>
                    <a:pt x="2721" y="474"/>
                  </a:cubicBezTo>
                  <a:cubicBezTo>
                    <a:pt x="2720" y="470"/>
                    <a:pt x="2718" y="466"/>
                    <a:pt x="2717" y="462"/>
                  </a:cubicBezTo>
                  <a:cubicBezTo>
                    <a:pt x="2716" y="459"/>
                    <a:pt x="2717" y="456"/>
                    <a:pt x="2718" y="454"/>
                  </a:cubicBezTo>
                  <a:cubicBezTo>
                    <a:pt x="2718" y="452"/>
                    <a:pt x="2719" y="450"/>
                    <a:pt x="2719" y="448"/>
                  </a:cubicBezTo>
                  <a:cubicBezTo>
                    <a:pt x="2720" y="445"/>
                    <a:pt x="2720" y="442"/>
                    <a:pt x="2717" y="439"/>
                  </a:cubicBezTo>
                  <a:cubicBezTo>
                    <a:pt x="2715" y="436"/>
                    <a:pt x="2716" y="436"/>
                    <a:pt x="2719" y="434"/>
                  </a:cubicBezTo>
                  <a:cubicBezTo>
                    <a:pt x="2719" y="434"/>
                    <a:pt x="2721" y="433"/>
                    <a:pt x="2721" y="432"/>
                  </a:cubicBezTo>
                  <a:cubicBezTo>
                    <a:pt x="2722" y="431"/>
                    <a:pt x="2722" y="430"/>
                    <a:pt x="2723" y="429"/>
                  </a:cubicBezTo>
                  <a:cubicBezTo>
                    <a:pt x="2726" y="425"/>
                    <a:pt x="2727" y="421"/>
                    <a:pt x="2726" y="416"/>
                  </a:cubicBezTo>
                  <a:cubicBezTo>
                    <a:pt x="2726" y="411"/>
                    <a:pt x="2727" y="405"/>
                    <a:pt x="2727" y="399"/>
                  </a:cubicBezTo>
                  <a:cubicBezTo>
                    <a:pt x="2727" y="398"/>
                    <a:pt x="2727" y="396"/>
                    <a:pt x="2727" y="395"/>
                  </a:cubicBezTo>
                  <a:cubicBezTo>
                    <a:pt x="2730" y="389"/>
                    <a:pt x="2729" y="383"/>
                    <a:pt x="2729" y="377"/>
                  </a:cubicBezTo>
                  <a:cubicBezTo>
                    <a:pt x="2729" y="375"/>
                    <a:pt x="2730" y="373"/>
                    <a:pt x="2731" y="371"/>
                  </a:cubicBezTo>
                  <a:cubicBezTo>
                    <a:pt x="2731" y="371"/>
                    <a:pt x="2731" y="371"/>
                    <a:pt x="2732" y="370"/>
                  </a:cubicBezTo>
                  <a:cubicBezTo>
                    <a:pt x="2733" y="368"/>
                    <a:pt x="2736" y="367"/>
                    <a:pt x="2736" y="364"/>
                  </a:cubicBezTo>
                  <a:cubicBezTo>
                    <a:pt x="2734" y="361"/>
                    <a:pt x="2736" y="356"/>
                    <a:pt x="2733" y="353"/>
                  </a:cubicBezTo>
                  <a:cubicBezTo>
                    <a:pt x="2733" y="353"/>
                    <a:pt x="2732" y="352"/>
                    <a:pt x="2732" y="351"/>
                  </a:cubicBezTo>
                  <a:cubicBezTo>
                    <a:pt x="2733" y="346"/>
                    <a:pt x="2730" y="343"/>
                    <a:pt x="2728" y="339"/>
                  </a:cubicBezTo>
                  <a:cubicBezTo>
                    <a:pt x="2726" y="336"/>
                    <a:pt x="2726" y="332"/>
                    <a:pt x="2728" y="329"/>
                  </a:cubicBezTo>
                  <a:cubicBezTo>
                    <a:pt x="2728" y="328"/>
                    <a:pt x="2727" y="327"/>
                    <a:pt x="2727" y="326"/>
                  </a:cubicBezTo>
                  <a:cubicBezTo>
                    <a:pt x="2724" y="325"/>
                    <a:pt x="2720" y="326"/>
                    <a:pt x="2719" y="329"/>
                  </a:cubicBezTo>
                  <a:cubicBezTo>
                    <a:pt x="2719" y="329"/>
                    <a:pt x="2718" y="330"/>
                    <a:pt x="2718" y="330"/>
                  </a:cubicBezTo>
                  <a:cubicBezTo>
                    <a:pt x="2719" y="336"/>
                    <a:pt x="2721" y="342"/>
                    <a:pt x="2726" y="346"/>
                  </a:cubicBezTo>
                  <a:cubicBezTo>
                    <a:pt x="2726" y="346"/>
                    <a:pt x="2726" y="346"/>
                    <a:pt x="2727" y="346"/>
                  </a:cubicBezTo>
                  <a:cubicBezTo>
                    <a:pt x="2726" y="348"/>
                    <a:pt x="2726" y="349"/>
                    <a:pt x="2725" y="350"/>
                  </a:cubicBezTo>
                  <a:cubicBezTo>
                    <a:pt x="2722" y="351"/>
                    <a:pt x="2720" y="352"/>
                    <a:pt x="2720" y="355"/>
                  </a:cubicBezTo>
                  <a:cubicBezTo>
                    <a:pt x="2720" y="360"/>
                    <a:pt x="2719" y="364"/>
                    <a:pt x="2718" y="369"/>
                  </a:cubicBezTo>
                  <a:cubicBezTo>
                    <a:pt x="2718" y="370"/>
                    <a:pt x="2717" y="371"/>
                    <a:pt x="2716" y="371"/>
                  </a:cubicBezTo>
                  <a:cubicBezTo>
                    <a:pt x="2716" y="372"/>
                    <a:pt x="2715" y="372"/>
                    <a:pt x="2714" y="372"/>
                  </a:cubicBezTo>
                  <a:cubicBezTo>
                    <a:pt x="2712" y="370"/>
                    <a:pt x="2710" y="370"/>
                    <a:pt x="2708" y="368"/>
                  </a:cubicBezTo>
                  <a:cubicBezTo>
                    <a:pt x="2706" y="367"/>
                    <a:pt x="2704" y="365"/>
                    <a:pt x="2704" y="363"/>
                  </a:cubicBezTo>
                  <a:cubicBezTo>
                    <a:pt x="2704" y="360"/>
                    <a:pt x="2704" y="358"/>
                    <a:pt x="2703" y="355"/>
                  </a:cubicBezTo>
                  <a:cubicBezTo>
                    <a:pt x="2703" y="354"/>
                    <a:pt x="2702" y="353"/>
                    <a:pt x="2701" y="354"/>
                  </a:cubicBezTo>
                  <a:cubicBezTo>
                    <a:pt x="2699" y="355"/>
                    <a:pt x="2698" y="356"/>
                    <a:pt x="2697" y="355"/>
                  </a:cubicBezTo>
                  <a:cubicBezTo>
                    <a:pt x="2694" y="355"/>
                    <a:pt x="2691" y="355"/>
                    <a:pt x="2689" y="356"/>
                  </a:cubicBezTo>
                  <a:cubicBezTo>
                    <a:pt x="2687" y="358"/>
                    <a:pt x="2684" y="358"/>
                    <a:pt x="2682" y="359"/>
                  </a:cubicBezTo>
                  <a:cubicBezTo>
                    <a:pt x="2678" y="361"/>
                    <a:pt x="2677" y="363"/>
                    <a:pt x="2677" y="366"/>
                  </a:cubicBezTo>
                  <a:cubicBezTo>
                    <a:pt x="2677" y="371"/>
                    <a:pt x="2677" y="375"/>
                    <a:pt x="2677" y="380"/>
                  </a:cubicBezTo>
                  <a:cubicBezTo>
                    <a:pt x="2677" y="383"/>
                    <a:pt x="2677" y="386"/>
                    <a:pt x="2676" y="389"/>
                  </a:cubicBezTo>
                  <a:cubicBezTo>
                    <a:pt x="2675" y="390"/>
                    <a:pt x="2675" y="391"/>
                    <a:pt x="2675" y="392"/>
                  </a:cubicBezTo>
                  <a:cubicBezTo>
                    <a:pt x="2673" y="396"/>
                    <a:pt x="2673" y="399"/>
                    <a:pt x="2675" y="404"/>
                  </a:cubicBezTo>
                  <a:cubicBezTo>
                    <a:pt x="2675" y="405"/>
                    <a:pt x="2676" y="405"/>
                    <a:pt x="2677" y="405"/>
                  </a:cubicBezTo>
                  <a:cubicBezTo>
                    <a:pt x="2678" y="406"/>
                    <a:pt x="2678" y="406"/>
                    <a:pt x="2679" y="406"/>
                  </a:cubicBezTo>
                  <a:cubicBezTo>
                    <a:pt x="2681" y="406"/>
                    <a:pt x="2683" y="406"/>
                    <a:pt x="2684" y="409"/>
                  </a:cubicBezTo>
                  <a:cubicBezTo>
                    <a:pt x="2685" y="411"/>
                    <a:pt x="2682" y="412"/>
                    <a:pt x="2680" y="414"/>
                  </a:cubicBezTo>
                  <a:cubicBezTo>
                    <a:pt x="2679" y="415"/>
                    <a:pt x="2678" y="416"/>
                    <a:pt x="2676" y="415"/>
                  </a:cubicBezTo>
                  <a:cubicBezTo>
                    <a:pt x="2675" y="414"/>
                    <a:pt x="2673" y="415"/>
                    <a:pt x="2673" y="416"/>
                  </a:cubicBezTo>
                  <a:cubicBezTo>
                    <a:pt x="2670" y="420"/>
                    <a:pt x="2665" y="421"/>
                    <a:pt x="2662" y="424"/>
                  </a:cubicBezTo>
                  <a:cubicBezTo>
                    <a:pt x="2660" y="425"/>
                    <a:pt x="2659" y="424"/>
                    <a:pt x="2658" y="423"/>
                  </a:cubicBezTo>
                  <a:cubicBezTo>
                    <a:pt x="2656" y="421"/>
                    <a:pt x="2656" y="420"/>
                    <a:pt x="2657" y="419"/>
                  </a:cubicBezTo>
                  <a:cubicBezTo>
                    <a:pt x="2657" y="418"/>
                    <a:pt x="2658" y="417"/>
                    <a:pt x="2658" y="417"/>
                  </a:cubicBezTo>
                  <a:cubicBezTo>
                    <a:pt x="2658" y="416"/>
                    <a:pt x="2658" y="415"/>
                    <a:pt x="2657" y="415"/>
                  </a:cubicBezTo>
                  <a:cubicBezTo>
                    <a:pt x="2656" y="414"/>
                    <a:pt x="2655" y="413"/>
                    <a:pt x="2654" y="413"/>
                  </a:cubicBezTo>
                  <a:cubicBezTo>
                    <a:pt x="2649" y="413"/>
                    <a:pt x="2644" y="412"/>
                    <a:pt x="2639" y="411"/>
                  </a:cubicBezTo>
                  <a:cubicBezTo>
                    <a:pt x="2637" y="411"/>
                    <a:pt x="2635" y="413"/>
                    <a:pt x="2634" y="414"/>
                  </a:cubicBezTo>
                  <a:cubicBezTo>
                    <a:pt x="2634" y="416"/>
                    <a:pt x="2634" y="418"/>
                    <a:pt x="2633" y="420"/>
                  </a:cubicBezTo>
                  <a:cubicBezTo>
                    <a:pt x="2633" y="420"/>
                    <a:pt x="2632" y="421"/>
                    <a:pt x="2631" y="421"/>
                  </a:cubicBezTo>
                  <a:cubicBezTo>
                    <a:pt x="2627" y="421"/>
                    <a:pt x="2624" y="424"/>
                    <a:pt x="2619" y="423"/>
                  </a:cubicBezTo>
                  <a:cubicBezTo>
                    <a:pt x="2617" y="422"/>
                    <a:pt x="2614" y="423"/>
                    <a:pt x="2613" y="426"/>
                  </a:cubicBezTo>
                  <a:cubicBezTo>
                    <a:pt x="2612" y="428"/>
                    <a:pt x="2610" y="428"/>
                    <a:pt x="2608" y="427"/>
                  </a:cubicBezTo>
                  <a:cubicBezTo>
                    <a:pt x="2607" y="426"/>
                    <a:pt x="2605" y="426"/>
                    <a:pt x="2603" y="427"/>
                  </a:cubicBezTo>
                  <a:cubicBezTo>
                    <a:pt x="2598" y="428"/>
                    <a:pt x="2594" y="430"/>
                    <a:pt x="2590" y="431"/>
                  </a:cubicBezTo>
                  <a:cubicBezTo>
                    <a:pt x="2586" y="432"/>
                    <a:pt x="2584" y="434"/>
                    <a:pt x="2582" y="437"/>
                  </a:cubicBezTo>
                  <a:cubicBezTo>
                    <a:pt x="2581" y="438"/>
                    <a:pt x="2581" y="440"/>
                    <a:pt x="2581" y="441"/>
                  </a:cubicBezTo>
                  <a:cubicBezTo>
                    <a:pt x="2583" y="445"/>
                    <a:pt x="2582" y="448"/>
                    <a:pt x="2580" y="451"/>
                  </a:cubicBezTo>
                  <a:cubicBezTo>
                    <a:pt x="2579" y="453"/>
                    <a:pt x="2578" y="455"/>
                    <a:pt x="2578" y="457"/>
                  </a:cubicBezTo>
                  <a:cubicBezTo>
                    <a:pt x="2580" y="463"/>
                    <a:pt x="2578" y="468"/>
                    <a:pt x="2575" y="472"/>
                  </a:cubicBezTo>
                  <a:cubicBezTo>
                    <a:pt x="2572" y="480"/>
                    <a:pt x="2570" y="486"/>
                    <a:pt x="2569" y="494"/>
                  </a:cubicBezTo>
                  <a:cubicBezTo>
                    <a:pt x="2569" y="498"/>
                    <a:pt x="2566" y="502"/>
                    <a:pt x="2565" y="505"/>
                  </a:cubicBezTo>
                  <a:cubicBezTo>
                    <a:pt x="2563" y="509"/>
                    <a:pt x="2561" y="512"/>
                    <a:pt x="2559" y="515"/>
                  </a:cubicBezTo>
                  <a:cubicBezTo>
                    <a:pt x="2559" y="516"/>
                    <a:pt x="2558" y="517"/>
                    <a:pt x="2558" y="518"/>
                  </a:cubicBezTo>
                  <a:cubicBezTo>
                    <a:pt x="2557" y="520"/>
                    <a:pt x="2559" y="522"/>
                    <a:pt x="2561" y="522"/>
                  </a:cubicBezTo>
                  <a:cubicBezTo>
                    <a:pt x="2562" y="522"/>
                    <a:pt x="2563" y="522"/>
                    <a:pt x="2564" y="522"/>
                  </a:cubicBezTo>
                  <a:cubicBezTo>
                    <a:pt x="2565" y="522"/>
                    <a:pt x="2566" y="521"/>
                    <a:pt x="2567" y="521"/>
                  </a:cubicBezTo>
                  <a:cubicBezTo>
                    <a:pt x="2570" y="520"/>
                    <a:pt x="2572" y="521"/>
                    <a:pt x="2573" y="523"/>
                  </a:cubicBezTo>
                  <a:cubicBezTo>
                    <a:pt x="2574" y="526"/>
                    <a:pt x="2575" y="529"/>
                    <a:pt x="2576" y="532"/>
                  </a:cubicBezTo>
                  <a:cubicBezTo>
                    <a:pt x="2576" y="532"/>
                    <a:pt x="2577" y="533"/>
                    <a:pt x="2578" y="532"/>
                  </a:cubicBezTo>
                  <a:cubicBezTo>
                    <a:pt x="2578" y="532"/>
                    <a:pt x="2578" y="531"/>
                    <a:pt x="2578" y="530"/>
                  </a:cubicBezTo>
                  <a:cubicBezTo>
                    <a:pt x="2578" y="529"/>
                    <a:pt x="2578" y="527"/>
                    <a:pt x="2579" y="526"/>
                  </a:cubicBezTo>
                  <a:cubicBezTo>
                    <a:pt x="2579" y="526"/>
                    <a:pt x="2580" y="525"/>
                    <a:pt x="2581" y="525"/>
                  </a:cubicBezTo>
                  <a:cubicBezTo>
                    <a:pt x="2581" y="525"/>
                    <a:pt x="2581" y="526"/>
                    <a:pt x="2581" y="526"/>
                  </a:cubicBezTo>
                  <a:cubicBezTo>
                    <a:pt x="2583" y="529"/>
                    <a:pt x="2584" y="532"/>
                    <a:pt x="2586" y="535"/>
                  </a:cubicBezTo>
                  <a:cubicBezTo>
                    <a:pt x="2586" y="535"/>
                    <a:pt x="2587" y="535"/>
                    <a:pt x="2587" y="535"/>
                  </a:cubicBezTo>
                  <a:cubicBezTo>
                    <a:pt x="2589" y="533"/>
                    <a:pt x="2590" y="530"/>
                    <a:pt x="2590" y="528"/>
                  </a:cubicBezTo>
                  <a:cubicBezTo>
                    <a:pt x="2591" y="526"/>
                    <a:pt x="2592" y="525"/>
                    <a:pt x="2594" y="525"/>
                  </a:cubicBezTo>
                  <a:cubicBezTo>
                    <a:pt x="2596" y="525"/>
                    <a:pt x="2598" y="524"/>
                    <a:pt x="2600" y="524"/>
                  </a:cubicBezTo>
                  <a:cubicBezTo>
                    <a:pt x="2601" y="524"/>
                    <a:pt x="2602" y="525"/>
                    <a:pt x="2603" y="525"/>
                  </a:cubicBezTo>
                  <a:cubicBezTo>
                    <a:pt x="2607" y="529"/>
                    <a:pt x="2612" y="531"/>
                    <a:pt x="2617" y="534"/>
                  </a:cubicBezTo>
                  <a:cubicBezTo>
                    <a:pt x="2619" y="535"/>
                    <a:pt x="2621" y="538"/>
                    <a:pt x="2621" y="541"/>
                  </a:cubicBezTo>
                  <a:cubicBezTo>
                    <a:pt x="2620" y="543"/>
                    <a:pt x="2621" y="544"/>
                    <a:pt x="2622" y="545"/>
                  </a:cubicBezTo>
                  <a:cubicBezTo>
                    <a:pt x="2624" y="547"/>
                    <a:pt x="2624" y="549"/>
                    <a:pt x="2625" y="551"/>
                  </a:cubicBezTo>
                  <a:cubicBezTo>
                    <a:pt x="2625" y="553"/>
                    <a:pt x="2626" y="554"/>
                    <a:pt x="2627" y="553"/>
                  </a:cubicBezTo>
                  <a:cubicBezTo>
                    <a:pt x="2627" y="552"/>
                    <a:pt x="2628" y="552"/>
                    <a:pt x="2628" y="551"/>
                  </a:cubicBezTo>
                  <a:cubicBezTo>
                    <a:pt x="2627" y="547"/>
                    <a:pt x="2626" y="543"/>
                    <a:pt x="2624" y="539"/>
                  </a:cubicBezTo>
                  <a:cubicBezTo>
                    <a:pt x="2623" y="538"/>
                    <a:pt x="2623" y="537"/>
                    <a:pt x="2622" y="535"/>
                  </a:cubicBezTo>
                  <a:cubicBezTo>
                    <a:pt x="2622" y="535"/>
                    <a:pt x="2623" y="534"/>
                    <a:pt x="2623" y="533"/>
                  </a:cubicBezTo>
                  <a:cubicBezTo>
                    <a:pt x="2626" y="527"/>
                    <a:pt x="2626" y="527"/>
                    <a:pt x="2623" y="523"/>
                  </a:cubicBezTo>
                  <a:cubicBezTo>
                    <a:pt x="2622" y="523"/>
                    <a:pt x="2622" y="522"/>
                    <a:pt x="2622" y="521"/>
                  </a:cubicBezTo>
                  <a:cubicBezTo>
                    <a:pt x="2622" y="521"/>
                    <a:pt x="2622" y="520"/>
                    <a:pt x="2622" y="520"/>
                  </a:cubicBezTo>
                  <a:cubicBezTo>
                    <a:pt x="2622" y="520"/>
                    <a:pt x="2623" y="519"/>
                    <a:pt x="2623" y="519"/>
                  </a:cubicBezTo>
                  <a:cubicBezTo>
                    <a:pt x="2626" y="519"/>
                    <a:pt x="2628" y="520"/>
                    <a:pt x="2629" y="522"/>
                  </a:cubicBezTo>
                  <a:cubicBezTo>
                    <a:pt x="2630" y="524"/>
                    <a:pt x="2630" y="527"/>
                    <a:pt x="2632" y="528"/>
                  </a:cubicBezTo>
                  <a:cubicBezTo>
                    <a:pt x="2637" y="532"/>
                    <a:pt x="2639" y="538"/>
                    <a:pt x="2642" y="543"/>
                  </a:cubicBezTo>
                  <a:cubicBezTo>
                    <a:pt x="2643" y="545"/>
                    <a:pt x="2643" y="547"/>
                    <a:pt x="2643" y="548"/>
                  </a:cubicBezTo>
                  <a:cubicBezTo>
                    <a:pt x="2643" y="553"/>
                    <a:pt x="2644" y="556"/>
                    <a:pt x="2647" y="560"/>
                  </a:cubicBezTo>
                  <a:cubicBezTo>
                    <a:pt x="2656" y="570"/>
                    <a:pt x="2662" y="582"/>
                    <a:pt x="2668" y="594"/>
                  </a:cubicBezTo>
                  <a:cubicBezTo>
                    <a:pt x="2669" y="596"/>
                    <a:pt x="2670" y="597"/>
                    <a:pt x="2670" y="599"/>
                  </a:cubicBezTo>
                  <a:cubicBezTo>
                    <a:pt x="2668" y="599"/>
                    <a:pt x="2666" y="599"/>
                    <a:pt x="2664" y="600"/>
                  </a:cubicBezTo>
                  <a:cubicBezTo>
                    <a:pt x="2663" y="600"/>
                    <a:pt x="2662" y="602"/>
                    <a:pt x="2662" y="603"/>
                  </a:cubicBezTo>
                  <a:cubicBezTo>
                    <a:pt x="2662" y="604"/>
                    <a:pt x="2662" y="605"/>
                    <a:pt x="2662" y="606"/>
                  </a:cubicBezTo>
                  <a:cubicBezTo>
                    <a:pt x="2662" y="610"/>
                    <a:pt x="2663" y="614"/>
                    <a:pt x="2664" y="617"/>
                  </a:cubicBezTo>
                  <a:cubicBezTo>
                    <a:pt x="2664" y="620"/>
                    <a:pt x="2666" y="623"/>
                    <a:pt x="2667" y="626"/>
                  </a:cubicBezTo>
                  <a:cubicBezTo>
                    <a:pt x="2671" y="628"/>
                    <a:pt x="2672" y="634"/>
                    <a:pt x="2677" y="636"/>
                  </a:cubicBezTo>
                  <a:cubicBezTo>
                    <a:pt x="2679" y="637"/>
                    <a:pt x="2680" y="640"/>
                    <a:pt x="2681" y="643"/>
                  </a:cubicBezTo>
                  <a:cubicBezTo>
                    <a:pt x="2681" y="643"/>
                    <a:pt x="2680" y="644"/>
                    <a:pt x="2680" y="645"/>
                  </a:cubicBezTo>
                  <a:cubicBezTo>
                    <a:pt x="2680" y="645"/>
                    <a:pt x="2679" y="645"/>
                    <a:pt x="2679" y="645"/>
                  </a:cubicBezTo>
                  <a:cubicBezTo>
                    <a:pt x="2677" y="644"/>
                    <a:pt x="2675" y="642"/>
                    <a:pt x="2673" y="642"/>
                  </a:cubicBezTo>
                  <a:cubicBezTo>
                    <a:pt x="2670" y="641"/>
                    <a:pt x="2669" y="642"/>
                    <a:pt x="2669" y="644"/>
                  </a:cubicBezTo>
                  <a:cubicBezTo>
                    <a:pt x="2669" y="646"/>
                    <a:pt x="2670" y="647"/>
                    <a:pt x="2669" y="649"/>
                  </a:cubicBezTo>
                  <a:cubicBezTo>
                    <a:pt x="2669" y="649"/>
                    <a:pt x="2668" y="649"/>
                    <a:pt x="2667" y="649"/>
                  </a:cubicBezTo>
                  <a:cubicBezTo>
                    <a:pt x="2665" y="648"/>
                    <a:pt x="2663" y="646"/>
                    <a:pt x="2663" y="643"/>
                  </a:cubicBezTo>
                  <a:cubicBezTo>
                    <a:pt x="2662" y="642"/>
                    <a:pt x="2662" y="641"/>
                    <a:pt x="2662" y="640"/>
                  </a:cubicBezTo>
                  <a:cubicBezTo>
                    <a:pt x="2662" y="637"/>
                    <a:pt x="2662" y="635"/>
                    <a:pt x="2661" y="632"/>
                  </a:cubicBezTo>
                  <a:cubicBezTo>
                    <a:pt x="2659" y="629"/>
                    <a:pt x="2658" y="625"/>
                    <a:pt x="2658" y="622"/>
                  </a:cubicBezTo>
                  <a:cubicBezTo>
                    <a:pt x="2658" y="619"/>
                    <a:pt x="2657" y="616"/>
                    <a:pt x="2655" y="614"/>
                  </a:cubicBezTo>
                  <a:cubicBezTo>
                    <a:pt x="2652" y="610"/>
                    <a:pt x="2651" y="605"/>
                    <a:pt x="2650" y="600"/>
                  </a:cubicBezTo>
                  <a:cubicBezTo>
                    <a:pt x="2649" y="599"/>
                    <a:pt x="2649" y="599"/>
                    <a:pt x="2649" y="598"/>
                  </a:cubicBezTo>
                  <a:cubicBezTo>
                    <a:pt x="2649" y="593"/>
                    <a:pt x="2648" y="589"/>
                    <a:pt x="2646" y="585"/>
                  </a:cubicBezTo>
                  <a:cubicBezTo>
                    <a:pt x="2645" y="583"/>
                    <a:pt x="2644" y="582"/>
                    <a:pt x="2643" y="580"/>
                  </a:cubicBezTo>
                  <a:cubicBezTo>
                    <a:pt x="2641" y="576"/>
                    <a:pt x="2641" y="572"/>
                    <a:pt x="2638" y="569"/>
                  </a:cubicBezTo>
                  <a:cubicBezTo>
                    <a:pt x="2636" y="565"/>
                    <a:pt x="2633" y="562"/>
                    <a:pt x="2631" y="559"/>
                  </a:cubicBezTo>
                  <a:cubicBezTo>
                    <a:pt x="2631" y="559"/>
                    <a:pt x="2630" y="559"/>
                    <a:pt x="2630" y="558"/>
                  </a:cubicBezTo>
                  <a:cubicBezTo>
                    <a:pt x="2629" y="559"/>
                    <a:pt x="2629" y="560"/>
                    <a:pt x="2629" y="560"/>
                  </a:cubicBezTo>
                  <a:cubicBezTo>
                    <a:pt x="2629" y="566"/>
                    <a:pt x="2629" y="573"/>
                    <a:pt x="2629" y="579"/>
                  </a:cubicBezTo>
                  <a:cubicBezTo>
                    <a:pt x="2629" y="582"/>
                    <a:pt x="2630" y="585"/>
                    <a:pt x="2632" y="588"/>
                  </a:cubicBezTo>
                  <a:cubicBezTo>
                    <a:pt x="2636" y="594"/>
                    <a:pt x="2638" y="601"/>
                    <a:pt x="2639" y="609"/>
                  </a:cubicBezTo>
                  <a:cubicBezTo>
                    <a:pt x="2639" y="613"/>
                    <a:pt x="2640" y="617"/>
                    <a:pt x="2637" y="621"/>
                  </a:cubicBezTo>
                  <a:cubicBezTo>
                    <a:pt x="2637" y="622"/>
                    <a:pt x="2637" y="623"/>
                    <a:pt x="2637" y="624"/>
                  </a:cubicBezTo>
                  <a:cubicBezTo>
                    <a:pt x="2637" y="630"/>
                    <a:pt x="2634" y="636"/>
                    <a:pt x="2634" y="642"/>
                  </a:cubicBezTo>
                  <a:cubicBezTo>
                    <a:pt x="2633" y="649"/>
                    <a:pt x="2632" y="656"/>
                    <a:pt x="2628" y="662"/>
                  </a:cubicBezTo>
                  <a:cubicBezTo>
                    <a:pt x="2627" y="663"/>
                    <a:pt x="2626" y="665"/>
                    <a:pt x="2626" y="666"/>
                  </a:cubicBezTo>
                  <a:cubicBezTo>
                    <a:pt x="2625" y="673"/>
                    <a:pt x="2621" y="679"/>
                    <a:pt x="2619" y="686"/>
                  </a:cubicBezTo>
                  <a:cubicBezTo>
                    <a:pt x="2617" y="690"/>
                    <a:pt x="2615" y="694"/>
                    <a:pt x="2612" y="698"/>
                  </a:cubicBezTo>
                  <a:cubicBezTo>
                    <a:pt x="2610" y="700"/>
                    <a:pt x="2608" y="701"/>
                    <a:pt x="2606" y="702"/>
                  </a:cubicBezTo>
                  <a:cubicBezTo>
                    <a:pt x="2603" y="703"/>
                    <a:pt x="2601" y="703"/>
                    <a:pt x="2598" y="702"/>
                  </a:cubicBezTo>
                  <a:cubicBezTo>
                    <a:pt x="2596" y="701"/>
                    <a:pt x="2595" y="698"/>
                    <a:pt x="2591" y="699"/>
                  </a:cubicBezTo>
                  <a:cubicBezTo>
                    <a:pt x="2589" y="700"/>
                    <a:pt x="2589" y="703"/>
                    <a:pt x="2587" y="704"/>
                  </a:cubicBezTo>
                  <a:cubicBezTo>
                    <a:pt x="2587" y="706"/>
                    <a:pt x="2586" y="707"/>
                    <a:pt x="2584" y="708"/>
                  </a:cubicBezTo>
                  <a:cubicBezTo>
                    <a:pt x="2583" y="709"/>
                    <a:pt x="2582" y="710"/>
                    <a:pt x="2581" y="711"/>
                  </a:cubicBezTo>
                  <a:cubicBezTo>
                    <a:pt x="2578" y="714"/>
                    <a:pt x="2576" y="718"/>
                    <a:pt x="2578" y="723"/>
                  </a:cubicBezTo>
                  <a:cubicBezTo>
                    <a:pt x="2580" y="729"/>
                    <a:pt x="2578" y="734"/>
                    <a:pt x="2574" y="739"/>
                  </a:cubicBezTo>
                  <a:cubicBezTo>
                    <a:pt x="2572" y="741"/>
                    <a:pt x="2571" y="743"/>
                    <a:pt x="2568" y="745"/>
                  </a:cubicBezTo>
                  <a:cubicBezTo>
                    <a:pt x="2567" y="746"/>
                    <a:pt x="2566" y="747"/>
                    <a:pt x="2565" y="748"/>
                  </a:cubicBezTo>
                  <a:cubicBezTo>
                    <a:pt x="2564" y="750"/>
                    <a:pt x="2565" y="754"/>
                    <a:pt x="2566" y="755"/>
                  </a:cubicBezTo>
                  <a:cubicBezTo>
                    <a:pt x="2568" y="756"/>
                    <a:pt x="2570" y="758"/>
                    <a:pt x="2572" y="759"/>
                  </a:cubicBezTo>
                  <a:cubicBezTo>
                    <a:pt x="2574" y="761"/>
                    <a:pt x="2577" y="763"/>
                    <a:pt x="2578" y="765"/>
                  </a:cubicBezTo>
                  <a:cubicBezTo>
                    <a:pt x="2580" y="768"/>
                    <a:pt x="2582" y="771"/>
                    <a:pt x="2584" y="774"/>
                  </a:cubicBezTo>
                  <a:cubicBezTo>
                    <a:pt x="2590" y="780"/>
                    <a:pt x="2590" y="780"/>
                    <a:pt x="2592" y="789"/>
                  </a:cubicBezTo>
                  <a:cubicBezTo>
                    <a:pt x="2593" y="791"/>
                    <a:pt x="2593" y="793"/>
                    <a:pt x="2594" y="796"/>
                  </a:cubicBezTo>
                  <a:cubicBezTo>
                    <a:pt x="2596" y="800"/>
                    <a:pt x="2595" y="804"/>
                    <a:pt x="2592" y="808"/>
                  </a:cubicBezTo>
                  <a:cubicBezTo>
                    <a:pt x="2590" y="810"/>
                    <a:pt x="2589" y="812"/>
                    <a:pt x="2586" y="811"/>
                  </a:cubicBezTo>
                  <a:cubicBezTo>
                    <a:pt x="2585" y="811"/>
                    <a:pt x="2584" y="811"/>
                    <a:pt x="2583" y="811"/>
                  </a:cubicBezTo>
                  <a:cubicBezTo>
                    <a:pt x="2580" y="811"/>
                    <a:pt x="2578" y="812"/>
                    <a:pt x="2576" y="814"/>
                  </a:cubicBezTo>
                  <a:cubicBezTo>
                    <a:pt x="2575" y="815"/>
                    <a:pt x="2573" y="816"/>
                    <a:pt x="2571" y="817"/>
                  </a:cubicBezTo>
                  <a:cubicBezTo>
                    <a:pt x="2571" y="817"/>
                    <a:pt x="2570" y="817"/>
                    <a:pt x="2570" y="816"/>
                  </a:cubicBezTo>
                  <a:cubicBezTo>
                    <a:pt x="2569" y="814"/>
                    <a:pt x="2567" y="811"/>
                    <a:pt x="2567" y="808"/>
                  </a:cubicBezTo>
                  <a:cubicBezTo>
                    <a:pt x="2567" y="807"/>
                    <a:pt x="2567" y="805"/>
                    <a:pt x="2567" y="804"/>
                  </a:cubicBezTo>
                  <a:cubicBezTo>
                    <a:pt x="2568" y="798"/>
                    <a:pt x="2566" y="793"/>
                    <a:pt x="2562" y="789"/>
                  </a:cubicBezTo>
                  <a:cubicBezTo>
                    <a:pt x="2561" y="788"/>
                    <a:pt x="2562" y="787"/>
                    <a:pt x="2563" y="786"/>
                  </a:cubicBezTo>
                  <a:cubicBezTo>
                    <a:pt x="2565" y="783"/>
                    <a:pt x="2565" y="782"/>
                    <a:pt x="2564" y="781"/>
                  </a:cubicBezTo>
                  <a:cubicBezTo>
                    <a:pt x="2563" y="780"/>
                    <a:pt x="2561" y="778"/>
                    <a:pt x="2560" y="777"/>
                  </a:cubicBezTo>
                  <a:cubicBezTo>
                    <a:pt x="2559" y="776"/>
                    <a:pt x="2557" y="775"/>
                    <a:pt x="2555" y="776"/>
                  </a:cubicBezTo>
                  <a:cubicBezTo>
                    <a:pt x="2554" y="776"/>
                    <a:pt x="2553" y="776"/>
                    <a:pt x="2551" y="776"/>
                  </a:cubicBezTo>
                  <a:cubicBezTo>
                    <a:pt x="2550" y="777"/>
                    <a:pt x="2549" y="776"/>
                    <a:pt x="2548" y="775"/>
                  </a:cubicBezTo>
                  <a:cubicBezTo>
                    <a:pt x="2546" y="774"/>
                    <a:pt x="2545" y="772"/>
                    <a:pt x="2545" y="770"/>
                  </a:cubicBezTo>
                  <a:cubicBezTo>
                    <a:pt x="2545" y="766"/>
                    <a:pt x="2545" y="763"/>
                    <a:pt x="2545" y="759"/>
                  </a:cubicBezTo>
                  <a:cubicBezTo>
                    <a:pt x="2546" y="754"/>
                    <a:pt x="2546" y="754"/>
                    <a:pt x="2541" y="753"/>
                  </a:cubicBezTo>
                  <a:cubicBezTo>
                    <a:pt x="2540" y="753"/>
                    <a:pt x="2539" y="752"/>
                    <a:pt x="2538" y="752"/>
                  </a:cubicBezTo>
                  <a:cubicBezTo>
                    <a:pt x="2537" y="752"/>
                    <a:pt x="2536" y="751"/>
                    <a:pt x="2535" y="751"/>
                  </a:cubicBezTo>
                  <a:cubicBezTo>
                    <a:pt x="2528" y="752"/>
                    <a:pt x="2522" y="755"/>
                    <a:pt x="2518" y="760"/>
                  </a:cubicBezTo>
                  <a:cubicBezTo>
                    <a:pt x="2517" y="762"/>
                    <a:pt x="2515" y="764"/>
                    <a:pt x="2513" y="765"/>
                  </a:cubicBezTo>
                  <a:cubicBezTo>
                    <a:pt x="2512" y="766"/>
                    <a:pt x="2511" y="765"/>
                    <a:pt x="2511" y="765"/>
                  </a:cubicBezTo>
                  <a:cubicBezTo>
                    <a:pt x="2511" y="765"/>
                    <a:pt x="2510" y="764"/>
                    <a:pt x="2510" y="763"/>
                  </a:cubicBezTo>
                  <a:cubicBezTo>
                    <a:pt x="2510" y="763"/>
                    <a:pt x="2511" y="762"/>
                    <a:pt x="2511" y="762"/>
                  </a:cubicBezTo>
                  <a:cubicBezTo>
                    <a:pt x="2512" y="761"/>
                    <a:pt x="2513" y="760"/>
                    <a:pt x="2512" y="758"/>
                  </a:cubicBezTo>
                  <a:cubicBezTo>
                    <a:pt x="2512" y="757"/>
                    <a:pt x="2512" y="756"/>
                    <a:pt x="2511" y="755"/>
                  </a:cubicBezTo>
                  <a:cubicBezTo>
                    <a:pt x="2510" y="753"/>
                    <a:pt x="2510" y="750"/>
                    <a:pt x="2512" y="748"/>
                  </a:cubicBezTo>
                  <a:cubicBezTo>
                    <a:pt x="2512" y="747"/>
                    <a:pt x="2512" y="746"/>
                    <a:pt x="2513" y="746"/>
                  </a:cubicBezTo>
                  <a:cubicBezTo>
                    <a:pt x="2514" y="744"/>
                    <a:pt x="2514" y="742"/>
                    <a:pt x="2513" y="741"/>
                  </a:cubicBezTo>
                  <a:cubicBezTo>
                    <a:pt x="2511" y="739"/>
                    <a:pt x="2509" y="737"/>
                    <a:pt x="2506" y="738"/>
                  </a:cubicBezTo>
                  <a:cubicBezTo>
                    <a:pt x="2505" y="738"/>
                    <a:pt x="2504" y="739"/>
                    <a:pt x="2503" y="740"/>
                  </a:cubicBezTo>
                  <a:cubicBezTo>
                    <a:pt x="2502" y="741"/>
                    <a:pt x="2501" y="744"/>
                    <a:pt x="2500" y="746"/>
                  </a:cubicBezTo>
                  <a:cubicBezTo>
                    <a:pt x="2499" y="747"/>
                    <a:pt x="2499" y="749"/>
                    <a:pt x="2497" y="749"/>
                  </a:cubicBezTo>
                  <a:cubicBezTo>
                    <a:pt x="2493" y="751"/>
                    <a:pt x="2492" y="756"/>
                    <a:pt x="2491" y="760"/>
                  </a:cubicBezTo>
                  <a:cubicBezTo>
                    <a:pt x="2490" y="762"/>
                    <a:pt x="2488" y="764"/>
                    <a:pt x="2486" y="764"/>
                  </a:cubicBezTo>
                  <a:cubicBezTo>
                    <a:pt x="2485" y="764"/>
                    <a:pt x="2484" y="764"/>
                    <a:pt x="2482" y="764"/>
                  </a:cubicBezTo>
                  <a:cubicBezTo>
                    <a:pt x="2480" y="765"/>
                    <a:pt x="2478" y="769"/>
                    <a:pt x="2480" y="771"/>
                  </a:cubicBezTo>
                  <a:cubicBezTo>
                    <a:pt x="2482" y="774"/>
                    <a:pt x="2485" y="777"/>
                    <a:pt x="2488" y="778"/>
                  </a:cubicBezTo>
                  <a:cubicBezTo>
                    <a:pt x="2491" y="779"/>
                    <a:pt x="2493" y="781"/>
                    <a:pt x="2494" y="784"/>
                  </a:cubicBezTo>
                  <a:cubicBezTo>
                    <a:pt x="2495" y="786"/>
                    <a:pt x="2497" y="787"/>
                    <a:pt x="2499" y="786"/>
                  </a:cubicBezTo>
                  <a:cubicBezTo>
                    <a:pt x="2500" y="786"/>
                    <a:pt x="2501" y="786"/>
                    <a:pt x="2502" y="785"/>
                  </a:cubicBezTo>
                  <a:cubicBezTo>
                    <a:pt x="2504" y="783"/>
                    <a:pt x="2505" y="780"/>
                    <a:pt x="2508" y="779"/>
                  </a:cubicBezTo>
                  <a:cubicBezTo>
                    <a:pt x="2509" y="778"/>
                    <a:pt x="2511" y="777"/>
                    <a:pt x="2512" y="778"/>
                  </a:cubicBezTo>
                  <a:cubicBezTo>
                    <a:pt x="2514" y="779"/>
                    <a:pt x="2515" y="780"/>
                    <a:pt x="2516" y="780"/>
                  </a:cubicBezTo>
                  <a:cubicBezTo>
                    <a:pt x="2518" y="781"/>
                    <a:pt x="2519" y="781"/>
                    <a:pt x="2521" y="781"/>
                  </a:cubicBezTo>
                  <a:cubicBezTo>
                    <a:pt x="2522" y="781"/>
                    <a:pt x="2524" y="781"/>
                    <a:pt x="2526" y="781"/>
                  </a:cubicBezTo>
                  <a:cubicBezTo>
                    <a:pt x="2528" y="781"/>
                    <a:pt x="2529" y="783"/>
                    <a:pt x="2529" y="785"/>
                  </a:cubicBezTo>
                  <a:cubicBezTo>
                    <a:pt x="2529" y="786"/>
                    <a:pt x="2529" y="787"/>
                    <a:pt x="2529" y="788"/>
                  </a:cubicBezTo>
                  <a:cubicBezTo>
                    <a:pt x="2529" y="789"/>
                    <a:pt x="2528" y="790"/>
                    <a:pt x="2527" y="790"/>
                  </a:cubicBezTo>
                  <a:cubicBezTo>
                    <a:pt x="2523" y="791"/>
                    <a:pt x="2520" y="792"/>
                    <a:pt x="2517" y="794"/>
                  </a:cubicBezTo>
                  <a:cubicBezTo>
                    <a:pt x="2514" y="796"/>
                    <a:pt x="2512" y="798"/>
                    <a:pt x="2511" y="801"/>
                  </a:cubicBezTo>
                  <a:cubicBezTo>
                    <a:pt x="2510" y="803"/>
                    <a:pt x="2509" y="804"/>
                    <a:pt x="2508" y="806"/>
                  </a:cubicBezTo>
                  <a:cubicBezTo>
                    <a:pt x="2506" y="808"/>
                    <a:pt x="2506" y="810"/>
                    <a:pt x="2506" y="812"/>
                  </a:cubicBezTo>
                  <a:cubicBezTo>
                    <a:pt x="2505" y="815"/>
                    <a:pt x="2506" y="818"/>
                    <a:pt x="2509" y="820"/>
                  </a:cubicBezTo>
                  <a:cubicBezTo>
                    <a:pt x="2511" y="820"/>
                    <a:pt x="2512" y="821"/>
                    <a:pt x="2514" y="822"/>
                  </a:cubicBezTo>
                  <a:cubicBezTo>
                    <a:pt x="2516" y="823"/>
                    <a:pt x="2518" y="825"/>
                    <a:pt x="2519" y="827"/>
                  </a:cubicBezTo>
                  <a:cubicBezTo>
                    <a:pt x="2521" y="831"/>
                    <a:pt x="2523" y="834"/>
                    <a:pt x="2524" y="838"/>
                  </a:cubicBezTo>
                  <a:cubicBezTo>
                    <a:pt x="2526" y="841"/>
                    <a:pt x="2528" y="843"/>
                    <a:pt x="2530" y="845"/>
                  </a:cubicBezTo>
                  <a:cubicBezTo>
                    <a:pt x="2532" y="845"/>
                    <a:pt x="2533" y="847"/>
                    <a:pt x="2535" y="848"/>
                  </a:cubicBezTo>
                  <a:cubicBezTo>
                    <a:pt x="2536" y="850"/>
                    <a:pt x="2536" y="853"/>
                    <a:pt x="2533" y="854"/>
                  </a:cubicBezTo>
                  <a:cubicBezTo>
                    <a:pt x="2533" y="854"/>
                    <a:pt x="2532" y="854"/>
                    <a:pt x="2531" y="854"/>
                  </a:cubicBezTo>
                  <a:cubicBezTo>
                    <a:pt x="2530" y="854"/>
                    <a:pt x="2530" y="854"/>
                    <a:pt x="2530" y="854"/>
                  </a:cubicBezTo>
                  <a:cubicBezTo>
                    <a:pt x="2531" y="855"/>
                    <a:pt x="2531" y="855"/>
                    <a:pt x="2531" y="855"/>
                  </a:cubicBezTo>
                  <a:cubicBezTo>
                    <a:pt x="2531" y="855"/>
                    <a:pt x="2531" y="855"/>
                    <a:pt x="2531" y="855"/>
                  </a:cubicBezTo>
                  <a:cubicBezTo>
                    <a:pt x="2533" y="856"/>
                    <a:pt x="2535" y="857"/>
                    <a:pt x="2536" y="860"/>
                  </a:cubicBezTo>
                  <a:cubicBezTo>
                    <a:pt x="2537" y="861"/>
                    <a:pt x="2537" y="863"/>
                    <a:pt x="2536" y="864"/>
                  </a:cubicBezTo>
                  <a:cubicBezTo>
                    <a:pt x="2535" y="865"/>
                    <a:pt x="2533" y="866"/>
                    <a:pt x="2532" y="868"/>
                  </a:cubicBezTo>
                  <a:cubicBezTo>
                    <a:pt x="2532" y="868"/>
                    <a:pt x="2532" y="869"/>
                    <a:pt x="2531" y="870"/>
                  </a:cubicBezTo>
                  <a:cubicBezTo>
                    <a:pt x="2531" y="870"/>
                    <a:pt x="2531" y="870"/>
                    <a:pt x="2531" y="870"/>
                  </a:cubicBezTo>
                  <a:cubicBezTo>
                    <a:pt x="2531" y="871"/>
                    <a:pt x="2531" y="871"/>
                    <a:pt x="2531" y="871"/>
                  </a:cubicBezTo>
                  <a:cubicBezTo>
                    <a:pt x="2531" y="871"/>
                    <a:pt x="2531" y="871"/>
                    <a:pt x="2531" y="871"/>
                  </a:cubicBezTo>
                  <a:cubicBezTo>
                    <a:pt x="2531" y="870"/>
                    <a:pt x="2531" y="870"/>
                    <a:pt x="2531" y="870"/>
                  </a:cubicBezTo>
                  <a:cubicBezTo>
                    <a:pt x="2533" y="870"/>
                    <a:pt x="2534" y="870"/>
                    <a:pt x="2535" y="871"/>
                  </a:cubicBezTo>
                  <a:cubicBezTo>
                    <a:pt x="2537" y="872"/>
                    <a:pt x="2538" y="874"/>
                    <a:pt x="2539" y="875"/>
                  </a:cubicBezTo>
                  <a:cubicBezTo>
                    <a:pt x="2541" y="877"/>
                    <a:pt x="2543" y="880"/>
                    <a:pt x="2541" y="883"/>
                  </a:cubicBezTo>
                  <a:cubicBezTo>
                    <a:pt x="2540" y="885"/>
                    <a:pt x="2539" y="887"/>
                    <a:pt x="2539" y="889"/>
                  </a:cubicBezTo>
                  <a:cubicBezTo>
                    <a:pt x="2539" y="892"/>
                    <a:pt x="2539" y="895"/>
                    <a:pt x="2536" y="896"/>
                  </a:cubicBezTo>
                  <a:cubicBezTo>
                    <a:pt x="2534" y="898"/>
                    <a:pt x="2533" y="900"/>
                    <a:pt x="2533" y="902"/>
                  </a:cubicBezTo>
                  <a:cubicBezTo>
                    <a:pt x="2533" y="906"/>
                    <a:pt x="2531" y="910"/>
                    <a:pt x="2527" y="912"/>
                  </a:cubicBezTo>
                  <a:cubicBezTo>
                    <a:pt x="2525" y="913"/>
                    <a:pt x="2526" y="914"/>
                    <a:pt x="2526" y="916"/>
                  </a:cubicBezTo>
                  <a:cubicBezTo>
                    <a:pt x="2526" y="919"/>
                    <a:pt x="2526" y="922"/>
                    <a:pt x="2526" y="925"/>
                  </a:cubicBezTo>
                  <a:cubicBezTo>
                    <a:pt x="2527" y="927"/>
                    <a:pt x="2526" y="928"/>
                    <a:pt x="2524" y="929"/>
                  </a:cubicBezTo>
                  <a:cubicBezTo>
                    <a:pt x="2523" y="929"/>
                    <a:pt x="2522" y="929"/>
                    <a:pt x="2522" y="930"/>
                  </a:cubicBezTo>
                  <a:cubicBezTo>
                    <a:pt x="2521" y="933"/>
                    <a:pt x="2519" y="936"/>
                    <a:pt x="2516" y="938"/>
                  </a:cubicBezTo>
                  <a:cubicBezTo>
                    <a:pt x="2516" y="938"/>
                    <a:pt x="2515" y="939"/>
                    <a:pt x="2515" y="939"/>
                  </a:cubicBezTo>
                  <a:cubicBezTo>
                    <a:pt x="2514" y="944"/>
                    <a:pt x="2510" y="946"/>
                    <a:pt x="2506" y="948"/>
                  </a:cubicBezTo>
                  <a:cubicBezTo>
                    <a:pt x="2505" y="949"/>
                    <a:pt x="2504" y="949"/>
                    <a:pt x="2504" y="950"/>
                  </a:cubicBezTo>
                  <a:cubicBezTo>
                    <a:pt x="2503" y="953"/>
                    <a:pt x="2501" y="954"/>
                    <a:pt x="2498" y="955"/>
                  </a:cubicBezTo>
                  <a:cubicBezTo>
                    <a:pt x="2496" y="956"/>
                    <a:pt x="2493" y="957"/>
                    <a:pt x="2491" y="958"/>
                  </a:cubicBezTo>
                  <a:cubicBezTo>
                    <a:pt x="2488" y="958"/>
                    <a:pt x="2484" y="959"/>
                    <a:pt x="2481" y="960"/>
                  </a:cubicBezTo>
                  <a:cubicBezTo>
                    <a:pt x="2480" y="961"/>
                    <a:pt x="2479" y="960"/>
                    <a:pt x="2477" y="959"/>
                  </a:cubicBezTo>
                  <a:cubicBezTo>
                    <a:pt x="2476" y="959"/>
                    <a:pt x="2475" y="959"/>
                    <a:pt x="2475" y="960"/>
                  </a:cubicBezTo>
                  <a:cubicBezTo>
                    <a:pt x="2473" y="964"/>
                    <a:pt x="2469" y="967"/>
                    <a:pt x="2465" y="968"/>
                  </a:cubicBezTo>
                  <a:cubicBezTo>
                    <a:pt x="2460" y="969"/>
                    <a:pt x="2455" y="972"/>
                    <a:pt x="2450" y="973"/>
                  </a:cubicBezTo>
                  <a:cubicBezTo>
                    <a:pt x="2449" y="973"/>
                    <a:pt x="2449" y="974"/>
                    <a:pt x="2449" y="975"/>
                  </a:cubicBezTo>
                  <a:cubicBezTo>
                    <a:pt x="2449" y="975"/>
                    <a:pt x="2449" y="976"/>
                    <a:pt x="2449" y="976"/>
                  </a:cubicBezTo>
                  <a:cubicBezTo>
                    <a:pt x="2450" y="976"/>
                    <a:pt x="2450" y="976"/>
                    <a:pt x="2450" y="976"/>
                  </a:cubicBezTo>
                  <a:cubicBezTo>
                    <a:pt x="2449" y="977"/>
                    <a:pt x="2449" y="977"/>
                    <a:pt x="2449" y="977"/>
                  </a:cubicBezTo>
                  <a:cubicBezTo>
                    <a:pt x="2449" y="976"/>
                    <a:pt x="2449" y="976"/>
                    <a:pt x="2449" y="976"/>
                  </a:cubicBezTo>
                  <a:cubicBezTo>
                    <a:pt x="2449" y="978"/>
                    <a:pt x="2449" y="979"/>
                    <a:pt x="2449" y="980"/>
                  </a:cubicBezTo>
                  <a:cubicBezTo>
                    <a:pt x="2449" y="982"/>
                    <a:pt x="2446" y="983"/>
                    <a:pt x="2444" y="982"/>
                  </a:cubicBezTo>
                  <a:cubicBezTo>
                    <a:pt x="2442" y="980"/>
                    <a:pt x="2440" y="978"/>
                    <a:pt x="2440" y="976"/>
                  </a:cubicBezTo>
                  <a:cubicBezTo>
                    <a:pt x="2440" y="973"/>
                    <a:pt x="2438" y="972"/>
                    <a:pt x="2435" y="971"/>
                  </a:cubicBezTo>
                  <a:cubicBezTo>
                    <a:pt x="2434" y="971"/>
                    <a:pt x="2433" y="970"/>
                    <a:pt x="2432" y="970"/>
                  </a:cubicBezTo>
                  <a:cubicBezTo>
                    <a:pt x="2431" y="970"/>
                    <a:pt x="2429" y="970"/>
                    <a:pt x="2429" y="970"/>
                  </a:cubicBezTo>
                  <a:cubicBezTo>
                    <a:pt x="2424" y="973"/>
                    <a:pt x="2420" y="975"/>
                    <a:pt x="2416" y="978"/>
                  </a:cubicBezTo>
                  <a:cubicBezTo>
                    <a:pt x="2414" y="978"/>
                    <a:pt x="2414" y="979"/>
                    <a:pt x="2413" y="981"/>
                  </a:cubicBezTo>
                  <a:cubicBezTo>
                    <a:pt x="2413" y="983"/>
                    <a:pt x="2412" y="985"/>
                    <a:pt x="2410" y="987"/>
                  </a:cubicBezTo>
                  <a:cubicBezTo>
                    <a:pt x="2406" y="990"/>
                    <a:pt x="2407" y="994"/>
                    <a:pt x="2407" y="998"/>
                  </a:cubicBezTo>
                  <a:cubicBezTo>
                    <a:pt x="2407" y="999"/>
                    <a:pt x="2408" y="1000"/>
                    <a:pt x="2408" y="1000"/>
                  </a:cubicBezTo>
                  <a:cubicBezTo>
                    <a:pt x="2409" y="1001"/>
                    <a:pt x="2411" y="1002"/>
                    <a:pt x="2412" y="1003"/>
                  </a:cubicBezTo>
                  <a:cubicBezTo>
                    <a:pt x="2413" y="1004"/>
                    <a:pt x="2415" y="1006"/>
                    <a:pt x="2415" y="1008"/>
                  </a:cubicBezTo>
                  <a:cubicBezTo>
                    <a:pt x="2416" y="1011"/>
                    <a:pt x="2418" y="1013"/>
                    <a:pt x="2421" y="1015"/>
                  </a:cubicBezTo>
                  <a:cubicBezTo>
                    <a:pt x="2426" y="1018"/>
                    <a:pt x="2430" y="1021"/>
                    <a:pt x="2434" y="1025"/>
                  </a:cubicBezTo>
                  <a:cubicBezTo>
                    <a:pt x="2435" y="1027"/>
                    <a:pt x="2437" y="1028"/>
                    <a:pt x="2438" y="1031"/>
                  </a:cubicBezTo>
                  <a:cubicBezTo>
                    <a:pt x="2441" y="1037"/>
                    <a:pt x="2444" y="1043"/>
                    <a:pt x="2445" y="1050"/>
                  </a:cubicBezTo>
                  <a:cubicBezTo>
                    <a:pt x="2445" y="1050"/>
                    <a:pt x="2445" y="1051"/>
                    <a:pt x="2445" y="1051"/>
                  </a:cubicBezTo>
                  <a:cubicBezTo>
                    <a:pt x="2447" y="1056"/>
                    <a:pt x="2446" y="1061"/>
                    <a:pt x="2445" y="1066"/>
                  </a:cubicBezTo>
                  <a:cubicBezTo>
                    <a:pt x="2444" y="1070"/>
                    <a:pt x="2442" y="1073"/>
                    <a:pt x="2440" y="1075"/>
                  </a:cubicBezTo>
                  <a:cubicBezTo>
                    <a:pt x="2436" y="1079"/>
                    <a:pt x="2432" y="1083"/>
                    <a:pt x="2426" y="1084"/>
                  </a:cubicBezTo>
                  <a:cubicBezTo>
                    <a:pt x="2424" y="1084"/>
                    <a:pt x="2423" y="1085"/>
                    <a:pt x="2422" y="1086"/>
                  </a:cubicBezTo>
                  <a:cubicBezTo>
                    <a:pt x="2418" y="1091"/>
                    <a:pt x="2414" y="1095"/>
                    <a:pt x="2409" y="1099"/>
                  </a:cubicBezTo>
                  <a:cubicBezTo>
                    <a:pt x="2409" y="1099"/>
                    <a:pt x="2409" y="1099"/>
                    <a:pt x="2408" y="1099"/>
                  </a:cubicBezTo>
                  <a:cubicBezTo>
                    <a:pt x="2408" y="1100"/>
                    <a:pt x="2406" y="1099"/>
                    <a:pt x="2406" y="1098"/>
                  </a:cubicBezTo>
                  <a:cubicBezTo>
                    <a:pt x="2405" y="1095"/>
                    <a:pt x="2405" y="1092"/>
                    <a:pt x="2405" y="1089"/>
                  </a:cubicBezTo>
                  <a:cubicBezTo>
                    <a:pt x="2406" y="1086"/>
                    <a:pt x="2403" y="1085"/>
                    <a:pt x="2401" y="1083"/>
                  </a:cubicBezTo>
                  <a:cubicBezTo>
                    <a:pt x="2400" y="1083"/>
                    <a:pt x="2399" y="1084"/>
                    <a:pt x="2398" y="1085"/>
                  </a:cubicBezTo>
                  <a:cubicBezTo>
                    <a:pt x="2394" y="1081"/>
                    <a:pt x="2388" y="1077"/>
                    <a:pt x="2386" y="1072"/>
                  </a:cubicBezTo>
                  <a:cubicBezTo>
                    <a:pt x="2384" y="1067"/>
                    <a:pt x="2379" y="1065"/>
                    <a:pt x="2375" y="1062"/>
                  </a:cubicBezTo>
                  <a:cubicBezTo>
                    <a:pt x="2375" y="1062"/>
                    <a:pt x="2373" y="1062"/>
                    <a:pt x="2372" y="1062"/>
                  </a:cubicBezTo>
                  <a:cubicBezTo>
                    <a:pt x="2368" y="1062"/>
                    <a:pt x="2366" y="1060"/>
                    <a:pt x="2365" y="1056"/>
                  </a:cubicBezTo>
                  <a:cubicBezTo>
                    <a:pt x="2365" y="1055"/>
                    <a:pt x="2365" y="1055"/>
                    <a:pt x="2364" y="1054"/>
                  </a:cubicBezTo>
                  <a:cubicBezTo>
                    <a:pt x="2364" y="1054"/>
                    <a:pt x="2363" y="1054"/>
                    <a:pt x="2362" y="1054"/>
                  </a:cubicBezTo>
                  <a:cubicBezTo>
                    <a:pt x="2361" y="1054"/>
                    <a:pt x="2361" y="1054"/>
                    <a:pt x="2360" y="1055"/>
                  </a:cubicBezTo>
                  <a:cubicBezTo>
                    <a:pt x="2360" y="1055"/>
                    <a:pt x="2360" y="1055"/>
                    <a:pt x="2360" y="1056"/>
                  </a:cubicBezTo>
                  <a:cubicBezTo>
                    <a:pt x="2359" y="1064"/>
                    <a:pt x="2357" y="1073"/>
                    <a:pt x="2354" y="1081"/>
                  </a:cubicBezTo>
                  <a:cubicBezTo>
                    <a:pt x="2353" y="1083"/>
                    <a:pt x="2353" y="1085"/>
                    <a:pt x="2353" y="1087"/>
                  </a:cubicBezTo>
                  <a:cubicBezTo>
                    <a:pt x="2354" y="1091"/>
                    <a:pt x="2355" y="1093"/>
                    <a:pt x="2359" y="1093"/>
                  </a:cubicBezTo>
                  <a:cubicBezTo>
                    <a:pt x="2360" y="1096"/>
                    <a:pt x="2361" y="1099"/>
                    <a:pt x="2364" y="1102"/>
                  </a:cubicBezTo>
                  <a:cubicBezTo>
                    <a:pt x="2365" y="1103"/>
                    <a:pt x="2366" y="1106"/>
                    <a:pt x="2366" y="1108"/>
                  </a:cubicBezTo>
                  <a:cubicBezTo>
                    <a:pt x="2366" y="1112"/>
                    <a:pt x="2368" y="1114"/>
                    <a:pt x="2371" y="1116"/>
                  </a:cubicBezTo>
                  <a:cubicBezTo>
                    <a:pt x="2376" y="1118"/>
                    <a:pt x="2379" y="1122"/>
                    <a:pt x="2383" y="1124"/>
                  </a:cubicBezTo>
                  <a:cubicBezTo>
                    <a:pt x="2387" y="1127"/>
                    <a:pt x="2390" y="1130"/>
                    <a:pt x="2393" y="1133"/>
                  </a:cubicBezTo>
                  <a:cubicBezTo>
                    <a:pt x="2394" y="1135"/>
                    <a:pt x="2395" y="1138"/>
                    <a:pt x="2395" y="1140"/>
                  </a:cubicBezTo>
                  <a:cubicBezTo>
                    <a:pt x="2395" y="1143"/>
                    <a:pt x="2395" y="1145"/>
                    <a:pt x="2395" y="1147"/>
                  </a:cubicBezTo>
                  <a:cubicBezTo>
                    <a:pt x="2395" y="1151"/>
                    <a:pt x="2396" y="1154"/>
                    <a:pt x="2398" y="1157"/>
                  </a:cubicBezTo>
                  <a:cubicBezTo>
                    <a:pt x="2400" y="1160"/>
                    <a:pt x="2401" y="1163"/>
                    <a:pt x="2403" y="1166"/>
                  </a:cubicBezTo>
                  <a:cubicBezTo>
                    <a:pt x="2403" y="1168"/>
                    <a:pt x="2403" y="1169"/>
                    <a:pt x="2402" y="1170"/>
                  </a:cubicBezTo>
                  <a:cubicBezTo>
                    <a:pt x="2401" y="1171"/>
                    <a:pt x="2400" y="1171"/>
                    <a:pt x="2399" y="1172"/>
                  </a:cubicBezTo>
                  <a:cubicBezTo>
                    <a:pt x="2396" y="1170"/>
                    <a:pt x="2392" y="1168"/>
                    <a:pt x="2388" y="1166"/>
                  </a:cubicBezTo>
                  <a:cubicBezTo>
                    <a:pt x="2385" y="1165"/>
                    <a:pt x="2382" y="1164"/>
                    <a:pt x="2381" y="1160"/>
                  </a:cubicBezTo>
                  <a:cubicBezTo>
                    <a:pt x="2380" y="1159"/>
                    <a:pt x="2378" y="1158"/>
                    <a:pt x="2377" y="1157"/>
                  </a:cubicBezTo>
                  <a:cubicBezTo>
                    <a:pt x="2376" y="1156"/>
                    <a:pt x="2375" y="1156"/>
                    <a:pt x="2375" y="1155"/>
                  </a:cubicBezTo>
                  <a:cubicBezTo>
                    <a:pt x="2374" y="1151"/>
                    <a:pt x="2372" y="1149"/>
                    <a:pt x="2370" y="1147"/>
                  </a:cubicBezTo>
                  <a:cubicBezTo>
                    <a:pt x="2368" y="1145"/>
                    <a:pt x="2367" y="1143"/>
                    <a:pt x="2367" y="1141"/>
                  </a:cubicBezTo>
                  <a:cubicBezTo>
                    <a:pt x="2367" y="1138"/>
                    <a:pt x="2367" y="1136"/>
                    <a:pt x="2366" y="1134"/>
                  </a:cubicBezTo>
                  <a:cubicBezTo>
                    <a:pt x="2366" y="1133"/>
                    <a:pt x="2365" y="1133"/>
                    <a:pt x="2365" y="1132"/>
                  </a:cubicBezTo>
                  <a:cubicBezTo>
                    <a:pt x="2365" y="1128"/>
                    <a:pt x="2365" y="1125"/>
                    <a:pt x="2363" y="1122"/>
                  </a:cubicBezTo>
                  <a:cubicBezTo>
                    <a:pt x="2359" y="1117"/>
                    <a:pt x="2354" y="1111"/>
                    <a:pt x="2350" y="1106"/>
                  </a:cubicBezTo>
                  <a:cubicBezTo>
                    <a:pt x="2350" y="1105"/>
                    <a:pt x="2349" y="1105"/>
                    <a:pt x="2349" y="1105"/>
                  </a:cubicBezTo>
                  <a:cubicBezTo>
                    <a:pt x="2344" y="1103"/>
                    <a:pt x="2343" y="1100"/>
                    <a:pt x="2345" y="1095"/>
                  </a:cubicBezTo>
                  <a:cubicBezTo>
                    <a:pt x="2346" y="1091"/>
                    <a:pt x="2347" y="1087"/>
                    <a:pt x="2346" y="1083"/>
                  </a:cubicBezTo>
                  <a:cubicBezTo>
                    <a:pt x="2345" y="1082"/>
                    <a:pt x="2346" y="1080"/>
                    <a:pt x="2346" y="1079"/>
                  </a:cubicBezTo>
                  <a:cubicBezTo>
                    <a:pt x="2348" y="1073"/>
                    <a:pt x="2348" y="1067"/>
                    <a:pt x="2346" y="1062"/>
                  </a:cubicBezTo>
                  <a:cubicBezTo>
                    <a:pt x="2346" y="1061"/>
                    <a:pt x="2345" y="1059"/>
                    <a:pt x="2345" y="1058"/>
                  </a:cubicBezTo>
                  <a:cubicBezTo>
                    <a:pt x="2345" y="1056"/>
                    <a:pt x="2344" y="1055"/>
                    <a:pt x="2343" y="1054"/>
                  </a:cubicBezTo>
                  <a:cubicBezTo>
                    <a:pt x="2339" y="1048"/>
                    <a:pt x="2338" y="1041"/>
                    <a:pt x="2336" y="1035"/>
                  </a:cubicBezTo>
                  <a:cubicBezTo>
                    <a:pt x="2336" y="1032"/>
                    <a:pt x="2335" y="1030"/>
                    <a:pt x="2334" y="1027"/>
                  </a:cubicBezTo>
                  <a:cubicBezTo>
                    <a:pt x="2334" y="1024"/>
                    <a:pt x="2331" y="1022"/>
                    <a:pt x="2329" y="1020"/>
                  </a:cubicBezTo>
                  <a:cubicBezTo>
                    <a:pt x="2329" y="1020"/>
                    <a:pt x="2328" y="1020"/>
                    <a:pt x="2327" y="1021"/>
                  </a:cubicBezTo>
                  <a:cubicBezTo>
                    <a:pt x="2324" y="1022"/>
                    <a:pt x="2321" y="1024"/>
                    <a:pt x="2319" y="1024"/>
                  </a:cubicBezTo>
                  <a:close/>
                  <a:moveTo>
                    <a:pt x="2521" y="860"/>
                  </a:moveTo>
                  <a:cubicBezTo>
                    <a:pt x="2521" y="861"/>
                    <a:pt x="2521" y="861"/>
                    <a:pt x="2522" y="861"/>
                  </a:cubicBezTo>
                  <a:cubicBezTo>
                    <a:pt x="2522" y="862"/>
                    <a:pt x="2522" y="862"/>
                    <a:pt x="2522" y="862"/>
                  </a:cubicBezTo>
                  <a:cubicBezTo>
                    <a:pt x="2523" y="862"/>
                    <a:pt x="2523" y="862"/>
                    <a:pt x="2523" y="862"/>
                  </a:cubicBezTo>
                  <a:cubicBezTo>
                    <a:pt x="2522" y="861"/>
                    <a:pt x="2522" y="861"/>
                    <a:pt x="2522" y="861"/>
                  </a:cubicBezTo>
                  <a:cubicBezTo>
                    <a:pt x="2522" y="861"/>
                    <a:pt x="2522" y="861"/>
                    <a:pt x="2522" y="861"/>
                  </a:cubicBezTo>
                  <a:cubicBezTo>
                    <a:pt x="2522" y="861"/>
                    <a:pt x="2522" y="860"/>
                    <a:pt x="2522" y="860"/>
                  </a:cubicBezTo>
                  <a:cubicBezTo>
                    <a:pt x="2522" y="859"/>
                    <a:pt x="2522" y="859"/>
                    <a:pt x="2521" y="859"/>
                  </a:cubicBezTo>
                  <a:cubicBezTo>
                    <a:pt x="2521" y="859"/>
                    <a:pt x="2520" y="860"/>
                    <a:pt x="2521" y="860"/>
                  </a:cubicBezTo>
                  <a:close/>
                  <a:moveTo>
                    <a:pt x="2501" y="836"/>
                  </a:moveTo>
                  <a:cubicBezTo>
                    <a:pt x="2501" y="836"/>
                    <a:pt x="2502" y="836"/>
                    <a:pt x="2502" y="836"/>
                  </a:cubicBezTo>
                  <a:cubicBezTo>
                    <a:pt x="2502" y="836"/>
                    <a:pt x="2502" y="836"/>
                    <a:pt x="2503" y="836"/>
                  </a:cubicBezTo>
                  <a:cubicBezTo>
                    <a:pt x="2503" y="835"/>
                    <a:pt x="2502" y="835"/>
                    <a:pt x="2502" y="835"/>
                  </a:cubicBezTo>
                  <a:cubicBezTo>
                    <a:pt x="2501" y="835"/>
                    <a:pt x="2501" y="835"/>
                    <a:pt x="2501" y="836"/>
                  </a:cubicBezTo>
                  <a:close/>
                  <a:moveTo>
                    <a:pt x="2491" y="886"/>
                  </a:moveTo>
                  <a:cubicBezTo>
                    <a:pt x="2491" y="886"/>
                    <a:pt x="2491" y="887"/>
                    <a:pt x="2492" y="888"/>
                  </a:cubicBezTo>
                  <a:cubicBezTo>
                    <a:pt x="2492" y="888"/>
                    <a:pt x="2492" y="888"/>
                    <a:pt x="2492" y="888"/>
                  </a:cubicBezTo>
                  <a:cubicBezTo>
                    <a:pt x="2492" y="887"/>
                    <a:pt x="2492" y="886"/>
                    <a:pt x="2492" y="886"/>
                  </a:cubicBezTo>
                  <a:cubicBezTo>
                    <a:pt x="2492" y="886"/>
                    <a:pt x="2491" y="886"/>
                    <a:pt x="2491" y="885"/>
                  </a:cubicBezTo>
                  <a:cubicBezTo>
                    <a:pt x="2491" y="885"/>
                    <a:pt x="2490" y="886"/>
                    <a:pt x="2491" y="886"/>
                  </a:cubicBezTo>
                  <a:close/>
                  <a:moveTo>
                    <a:pt x="2587" y="673"/>
                  </a:moveTo>
                  <a:cubicBezTo>
                    <a:pt x="2587" y="674"/>
                    <a:pt x="2588" y="676"/>
                    <a:pt x="2589" y="678"/>
                  </a:cubicBezTo>
                  <a:cubicBezTo>
                    <a:pt x="2589" y="678"/>
                    <a:pt x="2590" y="678"/>
                    <a:pt x="2591" y="678"/>
                  </a:cubicBezTo>
                  <a:cubicBezTo>
                    <a:pt x="2591" y="677"/>
                    <a:pt x="2592" y="676"/>
                    <a:pt x="2592" y="675"/>
                  </a:cubicBezTo>
                  <a:cubicBezTo>
                    <a:pt x="2592" y="674"/>
                    <a:pt x="2592" y="673"/>
                    <a:pt x="2591" y="671"/>
                  </a:cubicBezTo>
                  <a:cubicBezTo>
                    <a:pt x="2591" y="671"/>
                    <a:pt x="2590" y="670"/>
                    <a:pt x="2589" y="670"/>
                  </a:cubicBezTo>
                  <a:cubicBezTo>
                    <a:pt x="2587" y="670"/>
                    <a:pt x="2586" y="672"/>
                    <a:pt x="2587" y="673"/>
                  </a:cubicBezTo>
                  <a:close/>
                  <a:moveTo>
                    <a:pt x="2788" y="251"/>
                  </a:moveTo>
                  <a:cubicBezTo>
                    <a:pt x="2788" y="252"/>
                    <a:pt x="2789" y="253"/>
                    <a:pt x="2790" y="253"/>
                  </a:cubicBezTo>
                  <a:cubicBezTo>
                    <a:pt x="2791" y="252"/>
                    <a:pt x="2792" y="251"/>
                    <a:pt x="2793" y="251"/>
                  </a:cubicBezTo>
                  <a:cubicBezTo>
                    <a:pt x="2793" y="250"/>
                    <a:pt x="2794" y="249"/>
                    <a:pt x="2793" y="249"/>
                  </a:cubicBezTo>
                  <a:cubicBezTo>
                    <a:pt x="2793" y="249"/>
                    <a:pt x="2793" y="249"/>
                    <a:pt x="2793" y="249"/>
                  </a:cubicBezTo>
                  <a:cubicBezTo>
                    <a:pt x="2791" y="249"/>
                    <a:pt x="2790" y="249"/>
                    <a:pt x="2788" y="250"/>
                  </a:cubicBezTo>
                  <a:cubicBezTo>
                    <a:pt x="2788" y="250"/>
                    <a:pt x="2787" y="250"/>
                    <a:pt x="2788" y="251"/>
                  </a:cubicBezTo>
                  <a:close/>
                  <a:moveTo>
                    <a:pt x="2598" y="184"/>
                  </a:moveTo>
                  <a:cubicBezTo>
                    <a:pt x="2598" y="184"/>
                    <a:pt x="2598" y="184"/>
                    <a:pt x="2599" y="184"/>
                  </a:cubicBezTo>
                  <a:cubicBezTo>
                    <a:pt x="2599" y="184"/>
                    <a:pt x="2599" y="184"/>
                    <a:pt x="2599" y="184"/>
                  </a:cubicBezTo>
                  <a:cubicBezTo>
                    <a:pt x="2599" y="184"/>
                    <a:pt x="2600" y="185"/>
                    <a:pt x="2600" y="185"/>
                  </a:cubicBezTo>
                  <a:cubicBezTo>
                    <a:pt x="2600" y="186"/>
                    <a:pt x="2601" y="185"/>
                    <a:pt x="2601" y="185"/>
                  </a:cubicBezTo>
                  <a:cubicBezTo>
                    <a:pt x="2601" y="184"/>
                    <a:pt x="2600" y="184"/>
                    <a:pt x="2599" y="184"/>
                  </a:cubicBezTo>
                  <a:cubicBezTo>
                    <a:pt x="2599" y="184"/>
                    <a:pt x="2599" y="184"/>
                    <a:pt x="2598" y="184"/>
                  </a:cubicBezTo>
                  <a:close/>
                  <a:moveTo>
                    <a:pt x="2498" y="537"/>
                  </a:moveTo>
                  <a:cubicBezTo>
                    <a:pt x="2498" y="537"/>
                    <a:pt x="2498" y="537"/>
                    <a:pt x="2498" y="537"/>
                  </a:cubicBezTo>
                  <a:cubicBezTo>
                    <a:pt x="2499" y="537"/>
                    <a:pt x="2499" y="537"/>
                    <a:pt x="2499" y="537"/>
                  </a:cubicBezTo>
                  <a:cubicBezTo>
                    <a:pt x="2499" y="536"/>
                    <a:pt x="2499" y="536"/>
                    <a:pt x="2499" y="536"/>
                  </a:cubicBezTo>
                  <a:cubicBezTo>
                    <a:pt x="2499" y="536"/>
                    <a:pt x="2498" y="537"/>
                    <a:pt x="2498" y="537"/>
                  </a:cubicBezTo>
                  <a:close/>
                  <a:moveTo>
                    <a:pt x="2452" y="888"/>
                  </a:moveTo>
                  <a:cubicBezTo>
                    <a:pt x="2452" y="889"/>
                    <a:pt x="2452" y="889"/>
                    <a:pt x="2452" y="889"/>
                  </a:cubicBezTo>
                  <a:cubicBezTo>
                    <a:pt x="2452" y="889"/>
                    <a:pt x="2452" y="889"/>
                    <a:pt x="2452" y="889"/>
                  </a:cubicBezTo>
                  <a:cubicBezTo>
                    <a:pt x="2453" y="889"/>
                    <a:pt x="2453" y="889"/>
                    <a:pt x="2453" y="889"/>
                  </a:cubicBezTo>
                  <a:cubicBezTo>
                    <a:pt x="2454" y="890"/>
                    <a:pt x="2456" y="890"/>
                    <a:pt x="2457" y="890"/>
                  </a:cubicBezTo>
                  <a:cubicBezTo>
                    <a:pt x="2458" y="890"/>
                    <a:pt x="2458" y="889"/>
                    <a:pt x="2458" y="888"/>
                  </a:cubicBezTo>
                  <a:cubicBezTo>
                    <a:pt x="2458" y="887"/>
                    <a:pt x="2458" y="887"/>
                    <a:pt x="2457" y="887"/>
                  </a:cubicBezTo>
                  <a:cubicBezTo>
                    <a:pt x="2456" y="889"/>
                    <a:pt x="2454" y="889"/>
                    <a:pt x="2453" y="889"/>
                  </a:cubicBezTo>
                  <a:cubicBezTo>
                    <a:pt x="2453" y="889"/>
                    <a:pt x="2453" y="889"/>
                    <a:pt x="2453" y="889"/>
                  </a:cubicBezTo>
                  <a:cubicBezTo>
                    <a:pt x="2452" y="889"/>
                    <a:pt x="2452" y="889"/>
                    <a:pt x="2452" y="889"/>
                  </a:cubicBezTo>
                  <a:cubicBezTo>
                    <a:pt x="2452" y="889"/>
                    <a:pt x="2452" y="889"/>
                    <a:pt x="2452" y="888"/>
                  </a:cubicBezTo>
                  <a:close/>
                  <a:moveTo>
                    <a:pt x="2448" y="164"/>
                  </a:moveTo>
                  <a:cubicBezTo>
                    <a:pt x="2448" y="166"/>
                    <a:pt x="2447" y="169"/>
                    <a:pt x="2447" y="171"/>
                  </a:cubicBezTo>
                  <a:cubicBezTo>
                    <a:pt x="2447" y="171"/>
                    <a:pt x="2447" y="172"/>
                    <a:pt x="2448" y="172"/>
                  </a:cubicBezTo>
                  <a:cubicBezTo>
                    <a:pt x="2448" y="172"/>
                    <a:pt x="2449" y="172"/>
                    <a:pt x="2449" y="172"/>
                  </a:cubicBezTo>
                  <a:cubicBezTo>
                    <a:pt x="2449" y="170"/>
                    <a:pt x="2450" y="169"/>
                    <a:pt x="2450" y="168"/>
                  </a:cubicBezTo>
                  <a:cubicBezTo>
                    <a:pt x="2451" y="166"/>
                    <a:pt x="2450" y="164"/>
                    <a:pt x="2448" y="164"/>
                  </a:cubicBezTo>
                  <a:cubicBezTo>
                    <a:pt x="2448" y="164"/>
                    <a:pt x="2448" y="164"/>
                    <a:pt x="2448" y="164"/>
                  </a:cubicBezTo>
                  <a:cubicBezTo>
                    <a:pt x="2447" y="163"/>
                    <a:pt x="2447" y="163"/>
                    <a:pt x="2447" y="163"/>
                  </a:cubicBezTo>
                  <a:lnTo>
                    <a:pt x="2448" y="164"/>
                  </a:lnTo>
                  <a:close/>
                  <a:moveTo>
                    <a:pt x="2438" y="630"/>
                  </a:moveTo>
                  <a:cubicBezTo>
                    <a:pt x="2438" y="630"/>
                    <a:pt x="2438" y="629"/>
                    <a:pt x="2437" y="629"/>
                  </a:cubicBezTo>
                  <a:cubicBezTo>
                    <a:pt x="2437" y="630"/>
                    <a:pt x="2437" y="631"/>
                    <a:pt x="2437" y="631"/>
                  </a:cubicBezTo>
                  <a:cubicBezTo>
                    <a:pt x="2437" y="631"/>
                    <a:pt x="2437" y="631"/>
                    <a:pt x="2438" y="631"/>
                  </a:cubicBezTo>
                  <a:cubicBezTo>
                    <a:pt x="2438" y="631"/>
                    <a:pt x="2438" y="630"/>
                    <a:pt x="2438" y="630"/>
                  </a:cubicBezTo>
                  <a:close/>
                  <a:moveTo>
                    <a:pt x="2435" y="160"/>
                  </a:moveTo>
                  <a:cubicBezTo>
                    <a:pt x="2435" y="161"/>
                    <a:pt x="2436" y="161"/>
                    <a:pt x="2436" y="161"/>
                  </a:cubicBezTo>
                  <a:cubicBezTo>
                    <a:pt x="2437" y="161"/>
                    <a:pt x="2437" y="161"/>
                    <a:pt x="2437" y="161"/>
                  </a:cubicBezTo>
                  <a:cubicBezTo>
                    <a:pt x="2438" y="161"/>
                    <a:pt x="2439" y="160"/>
                    <a:pt x="2440" y="159"/>
                  </a:cubicBezTo>
                  <a:cubicBezTo>
                    <a:pt x="2440" y="159"/>
                    <a:pt x="2440" y="158"/>
                    <a:pt x="2440" y="158"/>
                  </a:cubicBezTo>
                  <a:cubicBezTo>
                    <a:pt x="2440" y="158"/>
                    <a:pt x="2439" y="158"/>
                    <a:pt x="2438" y="158"/>
                  </a:cubicBezTo>
                  <a:cubicBezTo>
                    <a:pt x="2436" y="158"/>
                    <a:pt x="2435" y="158"/>
                    <a:pt x="2435" y="160"/>
                  </a:cubicBezTo>
                  <a:close/>
                  <a:moveTo>
                    <a:pt x="2400" y="199"/>
                  </a:moveTo>
                  <a:cubicBezTo>
                    <a:pt x="2401" y="201"/>
                    <a:pt x="2403" y="202"/>
                    <a:pt x="2405" y="201"/>
                  </a:cubicBezTo>
                  <a:cubicBezTo>
                    <a:pt x="2405" y="201"/>
                    <a:pt x="2405" y="200"/>
                    <a:pt x="2406" y="199"/>
                  </a:cubicBezTo>
                  <a:cubicBezTo>
                    <a:pt x="2405" y="199"/>
                    <a:pt x="2405" y="199"/>
                    <a:pt x="2405" y="199"/>
                  </a:cubicBezTo>
                  <a:cubicBezTo>
                    <a:pt x="2404" y="198"/>
                    <a:pt x="2402" y="198"/>
                    <a:pt x="2401" y="198"/>
                  </a:cubicBezTo>
                  <a:cubicBezTo>
                    <a:pt x="2400" y="197"/>
                    <a:pt x="2400" y="198"/>
                    <a:pt x="2400" y="199"/>
                  </a:cubicBezTo>
                  <a:close/>
                  <a:moveTo>
                    <a:pt x="2397" y="1058"/>
                  </a:moveTo>
                  <a:cubicBezTo>
                    <a:pt x="2397" y="1058"/>
                    <a:pt x="2398" y="1059"/>
                    <a:pt x="2398" y="1058"/>
                  </a:cubicBezTo>
                  <a:cubicBezTo>
                    <a:pt x="2398" y="1058"/>
                    <a:pt x="2398" y="1058"/>
                    <a:pt x="2398" y="1057"/>
                  </a:cubicBezTo>
                  <a:cubicBezTo>
                    <a:pt x="2397" y="1058"/>
                    <a:pt x="2397" y="1058"/>
                    <a:pt x="2397" y="1058"/>
                  </a:cubicBezTo>
                  <a:close/>
                  <a:moveTo>
                    <a:pt x="2165" y="149"/>
                  </a:moveTo>
                  <a:cubicBezTo>
                    <a:pt x="2166" y="150"/>
                    <a:pt x="2166" y="150"/>
                    <a:pt x="2166" y="150"/>
                  </a:cubicBezTo>
                  <a:cubicBezTo>
                    <a:pt x="2166" y="150"/>
                    <a:pt x="2166" y="150"/>
                    <a:pt x="2166" y="150"/>
                  </a:cubicBezTo>
                  <a:cubicBezTo>
                    <a:pt x="2166" y="150"/>
                    <a:pt x="2166" y="150"/>
                    <a:pt x="2166" y="150"/>
                  </a:cubicBezTo>
                  <a:lnTo>
                    <a:pt x="2165" y="149"/>
                  </a:lnTo>
                  <a:close/>
                  <a:moveTo>
                    <a:pt x="1508" y="489"/>
                  </a:moveTo>
                  <a:cubicBezTo>
                    <a:pt x="1507" y="489"/>
                    <a:pt x="1507" y="489"/>
                    <a:pt x="1507" y="489"/>
                  </a:cubicBezTo>
                  <a:cubicBezTo>
                    <a:pt x="1507" y="489"/>
                    <a:pt x="1507" y="489"/>
                    <a:pt x="1507" y="489"/>
                  </a:cubicBezTo>
                  <a:lnTo>
                    <a:pt x="1508" y="489"/>
                  </a:lnTo>
                  <a:close/>
                  <a:moveTo>
                    <a:pt x="1537" y="554"/>
                  </a:moveTo>
                  <a:cubicBezTo>
                    <a:pt x="1536" y="553"/>
                    <a:pt x="1536" y="552"/>
                    <a:pt x="1535" y="552"/>
                  </a:cubicBezTo>
                  <a:cubicBezTo>
                    <a:pt x="1535" y="551"/>
                    <a:pt x="1534" y="552"/>
                    <a:pt x="1533" y="553"/>
                  </a:cubicBezTo>
                  <a:cubicBezTo>
                    <a:pt x="1532" y="554"/>
                    <a:pt x="1532" y="555"/>
                    <a:pt x="1531" y="556"/>
                  </a:cubicBezTo>
                  <a:cubicBezTo>
                    <a:pt x="1528" y="557"/>
                    <a:pt x="1528" y="559"/>
                    <a:pt x="1528" y="562"/>
                  </a:cubicBezTo>
                  <a:cubicBezTo>
                    <a:pt x="1528" y="562"/>
                    <a:pt x="1528" y="562"/>
                    <a:pt x="1528" y="562"/>
                  </a:cubicBezTo>
                  <a:cubicBezTo>
                    <a:pt x="1528" y="562"/>
                    <a:pt x="1528" y="562"/>
                    <a:pt x="1528" y="563"/>
                  </a:cubicBezTo>
                  <a:cubicBezTo>
                    <a:pt x="1528" y="562"/>
                    <a:pt x="1528" y="562"/>
                    <a:pt x="1528" y="562"/>
                  </a:cubicBezTo>
                  <a:cubicBezTo>
                    <a:pt x="1528" y="562"/>
                    <a:pt x="1528" y="562"/>
                    <a:pt x="1528" y="562"/>
                  </a:cubicBezTo>
                  <a:cubicBezTo>
                    <a:pt x="1530" y="562"/>
                    <a:pt x="1532" y="562"/>
                    <a:pt x="1533" y="561"/>
                  </a:cubicBezTo>
                  <a:cubicBezTo>
                    <a:pt x="1535" y="561"/>
                    <a:pt x="1536" y="560"/>
                    <a:pt x="1537" y="558"/>
                  </a:cubicBezTo>
                  <a:cubicBezTo>
                    <a:pt x="1537" y="557"/>
                    <a:pt x="1537" y="555"/>
                    <a:pt x="1537" y="554"/>
                  </a:cubicBezTo>
                  <a:close/>
                  <a:moveTo>
                    <a:pt x="1545" y="563"/>
                  </a:moveTo>
                  <a:cubicBezTo>
                    <a:pt x="1545" y="562"/>
                    <a:pt x="1545" y="562"/>
                    <a:pt x="1545" y="562"/>
                  </a:cubicBezTo>
                  <a:cubicBezTo>
                    <a:pt x="1544" y="562"/>
                    <a:pt x="1544" y="563"/>
                    <a:pt x="1544" y="564"/>
                  </a:cubicBezTo>
                  <a:cubicBezTo>
                    <a:pt x="1544" y="564"/>
                    <a:pt x="1544" y="564"/>
                    <a:pt x="1543" y="564"/>
                  </a:cubicBezTo>
                  <a:cubicBezTo>
                    <a:pt x="1543" y="565"/>
                    <a:pt x="1543" y="565"/>
                    <a:pt x="1543" y="566"/>
                  </a:cubicBezTo>
                  <a:cubicBezTo>
                    <a:pt x="1543" y="566"/>
                    <a:pt x="1543" y="565"/>
                    <a:pt x="1543" y="565"/>
                  </a:cubicBezTo>
                  <a:cubicBezTo>
                    <a:pt x="1543" y="565"/>
                    <a:pt x="1543" y="564"/>
                    <a:pt x="1544" y="564"/>
                  </a:cubicBezTo>
                  <a:cubicBezTo>
                    <a:pt x="1544" y="564"/>
                    <a:pt x="1544" y="564"/>
                    <a:pt x="1544" y="564"/>
                  </a:cubicBezTo>
                  <a:cubicBezTo>
                    <a:pt x="1544" y="563"/>
                    <a:pt x="1545" y="563"/>
                    <a:pt x="1545" y="563"/>
                  </a:cubicBezTo>
                  <a:close/>
                  <a:moveTo>
                    <a:pt x="1563" y="548"/>
                  </a:moveTo>
                  <a:cubicBezTo>
                    <a:pt x="1563" y="548"/>
                    <a:pt x="1564" y="548"/>
                    <a:pt x="1565" y="548"/>
                  </a:cubicBezTo>
                  <a:cubicBezTo>
                    <a:pt x="1565" y="548"/>
                    <a:pt x="1565" y="548"/>
                    <a:pt x="1565" y="547"/>
                  </a:cubicBezTo>
                  <a:cubicBezTo>
                    <a:pt x="1564" y="547"/>
                    <a:pt x="1564" y="547"/>
                    <a:pt x="1563" y="547"/>
                  </a:cubicBezTo>
                  <a:cubicBezTo>
                    <a:pt x="1563" y="547"/>
                    <a:pt x="1562" y="547"/>
                    <a:pt x="1562" y="547"/>
                  </a:cubicBezTo>
                  <a:cubicBezTo>
                    <a:pt x="1562" y="548"/>
                    <a:pt x="1562" y="548"/>
                    <a:pt x="1563" y="548"/>
                  </a:cubicBezTo>
                  <a:close/>
                  <a:moveTo>
                    <a:pt x="1580" y="378"/>
                  </a:moveTo>
                  <a:cubicBezTo>
                    <a:pt x="1580" y="378"/>
                    <a:pt x="1579" y="376"/>
                    <a:pt x="1578" y="376"/>
                  </a:cubicBezTo>
                  <a:cubicBezTo>
                    <a:pt x="1577" y="376"/>
                    <a:pt x="1576" y="377"/>
                    <a:pt x="1576" y="377"/>
                  </a:cubicBezTo>
                  <a:cubicBezTo>
                    <a:pt x="1576" y="377"/>
                    <a:pt x="1576" y="378"/>
                    <a:pt x="1577" y="379"/>
                  </a:cubicBezTo>
                  <a:cubicBezTo>
                    <a:pt x="1577" y="379"/>
                    <a:pt x="1578" y="379"/>
                    <a:pt x="1578" y="379"/>
                  </a:cubicBezTo>
                  <a:cubicBezTo>
                    <a:pt x="1579" y="379"/>
                    <a:pt x="1579" y="379"/>
                    <a:pt x="1580" y="378"/>
                  </a:cubicBezTo>
                  <a:close/>
                  <a:moveTo>
                    <a:pt x="1591" y="371"/>
                  </a:moveTo>
                  <a:cubicBezTo>
                    <a:pt x="1590" y="371"/>
                    <a:pt x="1590" y="372"/>
                    <a:pt x="1589" y="372"/>
                  </a:cubicBezTo>
                  <a:cubicBezTo>
                    <a:pt x="1590" y="373"/>
                    <a:pt x="1590" y="373"/>
                    <a:pt x="1590" y="373"/>
                  </a:cubicBezTo>
                  <a:cubicBezTo>
                    <a:pt x="1591" y="373"/>
                    <a:pt x="1591" y="372"/>
                    <a:pt x="1591" y="371"/>
                  </a:cubicBezTo>
                  <a:close/>
                  <a:moveTo>
                    <a:pt x="1607" y="365"/>
                  </a:moveTo>
                  <a:cubicBezTo>
                    <a:pt x="1607" y="366"/>
                    <a:pt x="1607" y="366"/>
                    <a:pt x="1607" y="366"/>
                  </a:cubicBezTo>
                  <a:cubicBezTo>
                    <a:pt x="1607" y="366"/>
                    <a:pt x="1607" y="366"/>
                    <a:pt x="1606" y="366"/>
                  </a:cubicBezTo>
                  <a:cubicBezTo>
                    <a:pt x="1606" y="366"/>
                    <a:pt x="1606" y="367"/>
                    <a:pt x="1606" y="367"/>
                  </a:cubicBezTo>
                  <a:cubicBezTo>
                    <a:pt x="1606" y="368"/>
                    <a:pt x="1605" y="370"/>
                    <a:pt x="1605" y="371"/>
                  </a:cubicBezTo>
                  <a:cubicBezTo>
                    <a:pt x="1605" y="371"/>
                    <a:pt x="1606" y="372"/>
                    <a:pt x="1606" y="372"/>
                  </a:cubicBezTo>
                  <a:cubicBezTo>
                    <a:pt x="1606" y="372"/>
                    <a:pt x="1606" y="371"/>
                    <a:pt x="1606" y="371"/>
                  </a:cubicBezTo>
                  <a:cubicBezTo>
                    <a:pt x="1606" y="370"/>
                    <a:pt x="1606" y="368"/>
                    <a:pt x="1606" y="367"/>
                  </a:cubicBezTo>
                  <a:cubicBezTo>
                    <a:pt x="1606" y="367"/>
                    <a:pt x="1606" y="367"/>
                    <a:pt x="1607" y="366"/>
                  </a:cubicBezTo>
                  <a:cubicBezTo>
                    <a:pt x="1607" y="366"/>
                    <a:pt x="1607" y="366"/>
                    <a:pt x="1607" y="366"/>
                  </a:cubicBezTo>
                  <a:cubicBezTo>
                    <a:pt x="1608" y="366"/>
                    <a:pt x="1608" y="366"/>
                    <a:pt x="1607" y="365"/>
                  </a:cubicBezTo>
                  <a:close/>
                  <a:moveTo>
                    <a:pt x="1627" y="513"/>
                  </a:moveTo>
                  <a:cubicBezTo>
                    <a:pt x="1626" y="512"/>
                    <a:pt x="1626" y="512"/>
                    <a:pt x="1626" y="512"/>
                  </a:cubicBezTo>
                  <a:cubicBezTo>
                    <a:pt x="1626" y="513"/>
                    <a:pt x="1626" y="513"/>
                    <a:pt x="1626" y="513"/>
                  </a:cubicBezTo>
                  <a:lnTo>
                    <a:pt x="1627" y="513"/>
                  </a:lnTo>
                  <a:close/>
                  <a:moveTo>
                    <a:pt x="1628" y="396"/>
                  </a:moveTo>
                  <a:cubicBezTo>
                    <a:pt x="1628" y="396"/>
                    <a:pt x="1629" y="396"/>
                    <a:pt x="1629" y="396"/>
                  </a:cubicBezTo>
                  <a:cubicBezTo>
                    <a:pt x="1629" y="395"/>
                    <a:pt x="1630" y="395"/>
                    <a:pt x="1630" y="394"/>
                  </a:cubicBezTo>
                  <a:cubicBezTo>
                    <a:pt x="1630" y="393"/>
                    <a:pt x="1630" y="392"/>
                    <a:pt x="1629" y="391"/>
                  </a:cubicBezTo>
                  <a:cubicBezTo>
                    <a:pt x="1630" y="390"/>
                    <a:pt x="1630" y="390"/>
                    <a:pt x="1630" y="390"/>
                  </a:cubicBezTo>
                  <a:cubicBezTo>
                    <a:pt x="1629" y="391"/>
                    <a:pt x="1629" y="391"/>
                    <a:pt x="1629" y="391"/>
                  </a:cubicBezTo>
                  <a:cubicBezTo>
                    <a:pt x="1629" y="391"/>
                    <a:pt x="1629" y="391"/>
                    <a:pt x="1629" y="391"/>
                  </a:cubicBezTo>
                  <a:cubicBezTo>
                    <a:pt x="1629" y="392"/>
                    <a:pt x="1628" y="393"/>
                    <a:pt x="1627" y="394"/>
                  </a:cubicBezTo>
                  <a:cubicBezTo>
                    <a:pt x="1627" y="394"/>
                    <a:pt x="1628" y="395"/>
                    <a:pt x="1628" y="396"/>
                  </a:cubicBezTo>
                  <a:close/>
                  <a:moveTo>
                    <a:pt x="1633" y="496"/>
                  </a:moveTo>
                  <a:cubicBezTo>
                    <a:pt x="1632" y="496"/>
                    <a:pt x="1632" y="496"/>
                    <a:pt x="1632" y="496"/>
                  </a:cubicBezTo>
                  <a:cubicBezTo>
                    <a:pt x="1632" y="495"/>
                    <a:pt x="1631" y="495"/>
                    <a:pt x="1631" y="495"/>
                  </a:cubicBezTo>
                  <a:cubicBezTo>
                    <a:pt x="1630" y="495"/>
                    <a:pt x="1630" y="494"/>
                    <a:pt x="1629" y="494"/>
                  </a:cubicBezTo>
                  <a:cubicBezTo>
                    <a:pt x="1629" y="494"/>
                    <a:pt x="1628" y="494"/>
                    <a:pt x="1628" y="494"/>
                  </a:cubicBezTo>
                  <a:cubicBezTo>
                    <a:pt x="1629" y="496"/>
                    <a:pt x="1630" y="496"/>
                    <a:pt x="1631" y="496"/>
                  </a:cubicBezTo>
                  <a:cubicBezTo>
                    <a:pt x="1631" y="496"/>
                    <a:pt x="1631" y="496"/>
                    <a:pt x="1631" y="496"/>
                  </a:cubicBezTo>
                  <a:cubicBezTo>
                    <a:pt x="1632" y="497"/>
                    <a:pt x="1632" y="496"/>
                    <a:pt x="1633" y="496"/>
                  </a:cubicBezTo>
                  <a:close/>
                  <a:moveTo>
                    <a:pt x="1637" y="471"/>
                  </a:moveTo>
                  <a:cubicBezTo>
                    <a:pt x="1636" y="470"/>
                    <a:pt x="1636" y="469"/>
                    <a:pt x="1634" y="469"/>
                  </a:cubicBezTo>
                  <a:cubicBezTo>
                    <a:pt x="1634" y="470"/>
                    <a:pt x="1633" y="471"/>
                    <a:pt x="1633" y="471"/>
                  </a:cubicBezTo>
                  <a:cubicBezTo>
                    <a:pt x="1634" y="472"/>
                    <a:pt x="1634" y="472"/>
                    <a:pt x="1635" y="473"/>
                  </a:cubicBezTo>
                  <a:cubicBezTo>
                    <a:pt x="1636" y="473"/>
                    <a:pt x="1637" y="472"/>
                    <a:pt x="1637" y="472"/>
                  </a:cubicBezTo>
                  <a:cubicBezTo>
                    <a:pt x="1637" y="472"/>
                    <a:pt x="1637" y="471"/>
                    <a:pt x="1637" y="471"/>
                  </a:cubicBezTo>
                  <a:close/>
                  <a:moveTo>
                    <a:pt x="1647" y="505"/>
                  </a:moveTo>
                  <a:cubicBezTo>
                    <a:pt x="1648" y="505"/>
                    <a:pt x="1648" y="505"/>
                    <a:pt x="1648" y="505"/>
                  </a:cubicBezTo>
                  <a:cubicBezTo>
                    <a:pt x="1648" y="504"/>
                    <a:pt x="1648" y="504"/>
                    <a:pt x="1648" y="504"/>
                  </a:cubicBezTo>
                  <a:lnTo>
                    <a:pt x="1647" y="505"/>
                  </a:lnTo>
                  <a:close/>
                  <a:moveTo>
                    <a:pt x="1652" y="512"/>
                  </a:moveTo>
                  <a:cubicBezTo>
                    <a:pt x="1652" y="512"/>
                    <a:pt x="1652" y="511"/>
                    <a:pt x="1652" y="511"/>
                  </a:cubicBezTo>
                  <a:cubicBezTo>
                    <a:pt x="1651" y="511"/>
                    <a:pt x="1651" y="511"/>
                    <a:pt x="1651" y="511"/>
                  </a:cubicBezTo>
                  <a:cubicBezTo>
                    <a:pt x="1649" y="512"/>
                    <a:pt x="1648" y="514"/>
                    <a:pt x="1646" y="515"/>
                  </a:cubicBezTo>
                  <a:cubicBezTo>
                    <a:pt x="1645" y="516"/>
                    <a:pt x="1646" y="518"/>
                    <a:pt x="1647" y="519"/>
                  </a:cubicBezTo>
                  <a:cubicBezTo>
                    <a:pt x="1648" y="519"/>
                    <a:pt x="1649" y="520"/>
                    <a:pt x="1650" y="520"/>
                  </a:cubicBezTo>
                  <a:cubicBezTo>
                    <a:pt x="1652" y="519"/>
                    <a:pt x="1651" y="518"/>
                    <a:pt x="1651" y="517"/>
                  </a:cubicBezTo>
                  <a:cubicBezTo>
                    <a:pt x="1650" y="516"/>
                    <a:pt x="1651" y="515"/>
                    <a:pt x="1651" y="514"/>
                  </a:cubicBezTo>
                  <a:cubicBezTo>
                    <a:pt x="1652" y="513"/>
                    <a:pt x="1652" y="512"/>
                    <a:pt x="1652" y="512"/>
                  </a:cubicBezTo>
                  <a:close/>
                  <a:moveTo>
                    <a:pt x="1657" y="489"/>
                  </a:moveTo>
                  <a:cubicBezTo>
                    <a:pt x="1657" y="489"/>
                    <a:pt x="1657" y="488"/>
                    <a:pt x="1657" y="488"/>
                  </a:cubicBezTo>
                  <a:cubicBezTo>
                    <a:pt x="1657" y="487"/>
                    <a:pt x="1657" y="487"/>
                    <a:pt x="1657" y="487"/>
                  </a:cubicBezTo>
                  <a:cubicBezTo>
                    <a:pt x="1656" y="487"/>
                    <a:pt x="1655" y="486"/>
                    <a:pt x="1655" y="486"/>
                  </a:cubicBezTo>
                  <a:cubicBezTo>
                    <a:pt x="1655" y="486"/>
                    <a:pt x="1655" y="487"/>
                    <a:pt x="1654" y="487"/>
                  </a:cubicBezTo>
                  <a:cubicBezTo>
                    <a:pt x="1655" y="487"/>
                    <a:pt x="1656" y="488"/>
                    <a:pt x="1657" y="489"/>
                  </a:cubicBezTo>
                  <a:close/>
                  <a:moveTo>
                    <a:pt x="1658" y="501"/>
                  </a:moveTo>
                  <a:cubicBezTo>
                    <a:pt x="1658" y="501"/>
                    <a:pt x="1658" y="500"/>
                    <a:pt x="1658" y="500"/>
                  </a:cubicBezTo>
                  <a:cubicBezTo>
                    <a:pt x="1657" y="500"/>
                    <a:pt x="1657" y="501"/>
                    <a:pt x="1657" y="501"/>
                  </a:cubicBezTo>
                  <a:cubicBezTo>
                    <a:pt x="1657" y="501"/>
                    <a:pt x="1657" y="502"/>
                    <a:pt x="1657" y="502"/>
                  </a:cubicBezTo>
                  <a:cubicBezTo>
                    <a:pt x="1657" y="502"/>
                    <a:pt x="1658" y="501"/>
                    <a:pt x="1658" y="501"/>
                  </a:cubicBezTo>
                  <a:close/>
                  <a:moveTo>
                    <a:pt x="1647" y="555"/>
                  </a:moveTo>
                  <a:cubicBezTo>
                    <a:pt x="1647" y="555"/>
                    <a:pt x="1646" y="554"/>
                    <a:pt x="1646" y="555"/>
                  </a:cubicBezTo>
                  <a:cubicBezTo>
                    <a:pt x="1645" y="555"/>
                    <a:pt x="1645" y="557"/>
                    <a:pt x="1646" y="558"/>
                  </a:cubicBezTo>
                  <a:cubicBezTo>
                    <a:pt x="1646" y="559"/>
                    <a:pt x="1646" y="559"/>
                    <a:pt x="1647" y="559"/>
                  </a:cubicBezTo>
                  <a:cubicBezTo>
                    <a:pt x="1648" y="559"/>
                    <a:pt x="1648" y="558"/>
                    <a:pt x="1648" y="558"/>
                  </a:cubicBezTo>
                  <a:cubicBezTo>
                    <a:pt x="1649" y="557"/>
                    <a:pt x="1648" y="555"/>
                    <a:pt x="1647" y="555"/>
                  </a:cubicBezTo>
                  <a:close/>
                  <a:moveTo>
                    <a:pt x="1652" y="567"/>
                  </a:moveTo>
                  <a:cubicBezTo>
                    <a:pt x="1652" y="567"/>
                    <a:pt x="1652" y="567"/>
                    <a:pt x="1652" y="567"/>
                  </a:cubicBezTo>
                  <a:cubicBezTo>
                    <a:pt x="1651" y="566"/>
                    <a:pt x="1651" y="566"/>
                    <a:pt x="1651" y="566"/>
                  </a:cubicBezTo>
                  <a:cubicBezTo>
                    <a:pt x="1652" y="567"/>
                    <a:pt x="1652" y="567"/>
                    <a:pt x="1652" y="567"/>
                  </a:cubicBezTo>
                  <a:close/>
                  <a:moveTo>
                    <a:pt x="1425" y="1101"/>
                  </a:moveTo>
                  <a:cubicBezTo>
                    <a:pt x="1425" y="1101"/>
                    <a:pt x="1424" y="1101"/>
                    <a:pt x="1424" y="1100"/>
                  </a:cubicBezTo>
                  <a:cubicBezTo>
                    <a:pt x="1424" y="1100"/>
                    <a:pt x="1424" y="1100"/>
                    <a:pt x="1424" y="1100"/>
                  </a:cubicBezTo>
                  <a:cubicBezTo>
                    <a:pt x="1424" y="1101"/>
                    <a:pt x="1425" y="1101"/>
                    <a:pt x="1425" y="1101"/>
                  </a:cubicBezTo>
                  <a:close/>
                  <a:moveTo>
                    <a:pt x="1427" y="1102"/>
                  </a:moveTo>
                  <a:cubicBezTo>
                    <a:pt x="1426" y="1102"/>
                    <a:pt x="1426" y="1102"/>
                    <a:pt x="1425" y="1101"/>
                  </a:cubicBezTo>
                  <a:cubicBezTo>
                    <a:pt x="1426" y="1102"/>
                    <a:pt x="1426" y="1102"/>
                    <a:pt x="1426" y="1102"/>
                  </a:cubicBezTo>
                  <a:cubicBezTo>
                    <a:pt x="1427" y="1103"/>
                    <a:pt x="1427" y="1103"/>
                    <a:pt x="1427" y="1103"/>
                  </a:cubicBezTo>
                  <a:lnTo>
                    <a:pt x="1427" y="1102"/>
                  </a:lnTo>
                  <a:close/>
                  <a:moveTo>
                    <a:pt x="1434" y="1110"/>
                  </a:moveTo>
                  <a:cubicBezTo>
                    <a:pt x="1434" y="1110"/>
                    <a:pt x="1434" y="1109"/>
                    <a:pt x="1434" y="1109"/>
                  </a:cubicBezTo>
                  <a:cubicBezTo>
                    <a:pt x="1433" y="1109"/>
                    <a:pt x="1432" y="1109"/>
                    <a:pt x="1432" y="1110"/>
                  </a:cubicBezTo>
                  <a:cubicBezTo>
                    <a:pt x="1432" y="1110"/>
                    <a:pt x="1432" y="1110"/>
                    <a:pt x="1432" y="1110"/>
                  </a:cubicBezTo>
                  <a:cubicBezTo>
                    <a:pt x="1433" y="1111"/>
                    <a:pt x="1434" y="1110"/>
                    <a:pt x="1434" y="1110"/>
                  </a:cubicBezTo>
                  <a:close/>
                  <a:moveTo>
                    <a:pt x="1660" y="1475"/>
                  </a:moveTo>
                  <a:cubicBezTo>
                    <a:pt x="1659" y="1475"/>
                    <a:pt x="1659" y="1475"/>
                    <a:pt x="1659" y="1475"/>
                  </a:cubicBezTo>
                  <a:cubicBezTo>
                    <a:pt x="1659" y="1475"/>
                    <a:pt x="1659" y="1475"/>
                    <a:pt x="1659" y="1475"/>
                  </a:cubicBezTo>
                  <a:lnTo>
                    <a:pt x="1660" y="1475"/>
                  </a:lnTo>
                  <a:close/>
                  <a:moveTo>
                    <a:pt x="1690" y="1338"/>
                  </a:moveTo>
                  <a:cubicBezTo>
                    <a:pt x="1690" y="1338"/>
                    <a:pt x="1690" y="1338"/>
                    <a:pt x="1690" y="1337"/>
                  </a:cubicBezTo>
                  <a:cubicBezTo>
                    <a:pt x="1689" y="1337"/>
                    <a:pt x="1689" y="1338"/>
                    <a:pt x="1690" y="1338"/>
                  </a:cubicBezTo>
                  <a:cubicBezTo>
                    <a:pt x="1690" y="1338"/>
                    <a:pt x="1690" y="1338"/>
                    <a:pt x="1690" y="1338"/>
                  </a:cubicBezTo>
                  <a:close/>
                  <a:moveTo>
                    <a:pt x="1700" y="1199"/>
                  </a:moveTo>
                  <a:cubicBezTo>
                    <a:pt x="1700" y="1200"/>
                    <a:pt x="1700" y="1200"/>
                    <a:pt x="1700" y="1200"/>
                  </a:cubicBezTo>
                  <a:cubicBezTo>
                    <a:pt x="1700" y="1199"/>
                    <a:pt x="1700" y="1199"/>
                    <a:pt x="1700" y="1199"/>
                  </a:cubicBezTo>
                  <a:close/>
                  <a:moveTo>
                    <a:pt x="1696" y="1265"/>
                  </a:moveTo>
                  <a:cubicBezTo>
                    <a:pt x="1696" y="1265"/>
                    <a:pt x="1696" y="1265"/>
                    <a:pt x="1696" y="1265"/>
                  </a:cubicBezTo>
                  <a:cubicBezTo>
                    <a:pt x="1695" y="1264"/>
                    <a:pt x="1694" y="1265"/>
                    <a:pt x="1693" y="1266"/>
                  </a:cubicBezTo>
                  <a:cubicBezTo>
                    <a:pt x="1693" y="1267"/>
                    <a:pt x="1694" y="1267"/>
                    <a:pt x="1694" y="1267"/>
                  </a:cubicBezTo>
                  <a:cubicBezTo>
                    <a:pt x="1694" y="1267"/>
                    <a:pt x="1695" y="1267"/>
                    <a:pt x="1696" y="1266"/>
                  </a:cubicBezTo>
                  <a:cubicBezTo>
                    <a:pt x="1696" y="1266"/>
                    <a:pt x="1696" y="1266"/>
                    <a:pt x="1696" y="1265"/>
                  </a:cubicBezTo>
                  <a:close/>
                  <a:moveTo>
                    <a:pt x="1703" y="1285"/>
                  </a:moveTo>
                  <a:cubicBezTo>
                    <a:pt x="1703" y="1285"/>
                    <a:pt x="1703" y="1285"/>
                    <a:pt x="1703" y="1286"/>
                  </a:cubicBezTo>
                  <a:cubicBezTo>
                    <a:pt x="1703" y="1286"/>
                    <a:pt x="1703" y="1286"/>
                    <a:pt x="1703" y="1287"/>
                  </a:cubicBezTo>
                  <a:cubicBezTo>
                    <a:pt x="1703" y="1287"/>
                    <a:pt x="1703" y="1287"/>
                    <a:pt x="1703" y="1287"/>
                  </a:cubicBezTo>
                  <a:cubicBezTo>
                    <a:pt x="1703" y="1286"/>
                    <a:pt x="1703" y="1286"/>
                    <a:pt x="1703" y="1286"/>
                  </a:cubicBezTo>
                  <a:cubicBezTo>
                    <a:pt x="1703" y="1285"/>
                    <a:pt x="1703" y="1285"/>
                    <a:pt x="1703" y="1285"/>
                  </a:cubicBezTo>
                  <a:close/>
                  <a:moveTo>
                    <a:pt x="1715" y="1260"/>
                  </a:moveTo>
                  <a:cubicBezTo>
                    <a:pt x="1715" y="1258"/>
                    <a:pt x="1715" y="1256"/>
                    <a:pt x="1713" y="1255"/>
                  </a:cubicBezTo>
                  <a:cubicBezTo>
                    <a:pt x="1713" y="1255"/>
                    <a:pt x="1713" y="1255"/>
                    <a:pt x="1713" y="1255"/>
                  </a:cubicBezTo>
                  <a:cubicBezTo>
                    <a:pt x="1712" y="1255"/>
                    <a:pt x="1712" y="1255"/>
                    <a:pt x="1712" y="1255"/>
                  </a:cubicBezTo>
                  <a:cubicBezTo>
                    <a:pt x="1712" y="1253"/>
                    <a:pt x="1712" y="1251"/>
                    <a:pt x="1712" y="1250"/>
                  </a:cubicBezTo>
                  <a:cubicBezTo>
                    <a:pt x="1712" y="1248"/>
                    <a:pt x="1711" y="1246"/>
                    <a:pt x="1709" y="1244"/>
                  </a:cubicBezTo>
                  <a:cubicBezTo>
                    <a:pt x="1705" y="1241"/>
                    <a:pt x="1704" y="1238"/>
                    <a:pt x="1705" y="1234"/>
                  </a:cubicBezTo>
                  <a:cubicBezTo>
                    <a:pt x="1704" y="1229"/>
                    <a:pt x="1703" y="1225"/>
                    <a:pt x="1702" y="1220"/>
                  </a:cubicBezTo>
                  <a:cubicBezTo>
                    <a:pt x="1702" y="1220"/>
                    <a:pt x="1701" y="1219"/>
                    <a:pt x="1701" y="1219"/>
                  </a:cubicBezTo>
                  <a:cubicBezTo>
                    <a:pt x="1700" y="1219"/>
                    <a:pt x="1699" y="1220"/>
                    <a:pt x="1699" y="1220"/>
                  </a:cubicBezTo>
                  <a:cubicBezTo>
                    <a:pt x="1699" y="1227"/>
                    <a:pt x="1701" y="1234"/>
                    <a:pt x="1702" y="1240"/>
                  </a:cubicBezTo>
                  <a:cubicBezTo>
                    <a:pt x="1702" y="1242"/>
                    <a:pt x="1703" y="1244"/>
                    <a:pt x="1705" y="1245"/>
                  </a:cubicBezTo>
                  <a:cubicBezTo>
                    <a:pt x="1706" y="1247"/>
                    <a:pt x="1708" y="1248"/>
                    <a:pt x="1709" y="1250"/>
                  </a:cubicBezTo>
                  <a:cubicBezTo>
                    <a:pt x="1711" y="1251"/>
                    <a:pt x="1711" y="1254"/>
                    <a:pt x="1712" y="1255"/>
                  </a:cubicBezTo>
                  <a:cubicBezTo>
                    <a:pt x="1712" y="1255"/>
                    <a:pt x="1712" y="1255"/>
                    <a:pt x="1712" y="1256"/>
                  </a:cubicBezTo>
                  <a:cubicBezTo>
                    <a:pt x="1713" y="1256"/>
                    <a:pt x="1713" y="1256"/>
                    <a:pt x="1713" y="1256"/>
                  </a:cubicBezTo>
                  <a:cubicBezTo>
                    <a:pt x="1712" y="1257"/>
                    <a:pt x="1712" y="1259"/>
                    <a:pt x="1714" y="1260"/>
                  </a:cubicBezTo>
                  <a:cubicBezTo>
                    <a:pt x="1714" y="1261"/>
                    <a:pt x="1714" y="1261"/>
                    <a:pt x="1715" y="1261"/>
                  </a:cubicBezTo>
                  <a:cubicBezTo>
                    <a:pt x="1715" y="1261"/>
                    <a:pt x="1715" y="1260"/>
                    <a:pt x="1715" y="1260"/>
                  </a:cubicBezTo>
                  <a:close/>
                  <a:moveTo>
                    <a:pt x="1718" y="1165"/>
                  </a:moveTo>
                  <a:cubicBezTo>
                    <a:pt x="1717" y="1165"/>
                    <a:pt x="1717" y="1165"/>
                    <a:pt x="1717" y="1165"/>
                  </a:cubicBezTo>
                  <a:cubicBezTo>
                    <a:pt x="1717" y="1166"/>
                    <a:pt x="1717" y="1166"/>
                    <a:pt x="1717" y="1166"/>
                  </a:cubicBezTo>
                  <a:cubicBezTo>
                    <a:pt x="1717" y="1165"/>
                    <a:pt x="1717" y="1165"/>
                    <a:pt x="1717" y="1165"/>
                  </a:cubicBezTo>
                  <a:lnTo>
                    <a:pt x="1718" y="1165"/>
                  </a:lnTo>
                  <a:close/>
                  <a:moveTo>
                    <a:pt x="1775" y="1068"/>
                  </a:moveTo>
                  <a:cubicBezTo>
                    <a:pt x="1775" y="1068"/>
                    <a:pt x="1775" y="1069"/>
                    <a:pt x="1776" y="1069"/>
                  </a:cubicBezTo>
                  <a:cubicBezTo>
                    <a:pt x="1777" y="1069"/>
                    <a:pt x="1777" y="1069"/>
                    <a:pt x="1777" y="1068"/>
                  </a:cubicBezTo>
                  <a:cubicBezTo>
                    <a:pt x="1777" y="1067"/>
                    <a:pt x="1776" y="1067"/>
                    <a:pt x="1775" y="1067"/>
                  </a:cubicBezTo>
                  <a:cubicBezTo>
                    <a:pt x="1775" y="1067"/>
                    <a:pt x="1775" y="1067"/>
                    <a:pt x="1775" y="1068"/>
                  </a:cubicBezTo>
                  <a:close/>
                  <a:moveTo>
                    <a:pt x="1730" y="908"/>
                  </a:moveTo>
                  <a:cubicBezTo>
                    <a:pt x="1731" y="909"/>
                    <a:pt x="1731" y="909"/>
                    <a:pt x="1731" y="909"/>
                  </a:cubicBezTo>
                  <a:cubicBezTo>
                    <a:pt x="1731" y="909"/>
                    <a:pt x="1732" y="908"/>
                    <a:pt x="1732" y="908"/>
                  </a:cubicBezTo>
                  <a:cubicBezTo>
                    <a:pt x="1732" y="908"/>
                    <a:pt x="1731" y="908"/>
                    <a:pt x="1731" y="908"/>
                  </a:cubicBezTo>
                  <a:cubicBezTo>
                    <a:pt x="1731" y="908"/>
                    <a:pt x="1730" y="908"/>
                    <a:pt x="1730" y="908"/>
                  </a:cubicBezTo>
                  <a:close/>
                  <a:moveTo>
                    <a:pt x="1726" y="902"/>
                  </a:moveTo>
                  <a:cubicBezTo>
                    <a:pt x="1726" y="902"/>
                    <a:pt x="1726" y="902"/>
                    <a:pt x="1726" y="902"/>
                  </a:cubicBezTo>
                  <a:cubicBezTo>
                    <a:pt x="1727" y="903"/>
                    <a:pt x="1727" y="903"/>
                    <a:pt x="1727" y="903"/>
                  </a:cubicBezTo>
                  <a:cubicBezTo>
                    <a:pt x="1727" y="902"/>
                    <a:pt x="1727" y="902"/>
                    <a:pt x="1726" y="902"/>
                  </a:cubicBezTo>
                  <a:cubicBezTo>
                    <a:pt x="1726" y="902"/>
                    <a:pt x="1726" y="902"/>
                    <a:pt x="1726" y="902"/>
                  </a:cubicBezTo>
                  <a:close/>
                  <a:moveTo>
                    <a:pt x="1745" y="1275"/>
                  </a:moveTo>
                  <a:cubicBezTo>
                    <a:pt x="1745" y="1275"/>
                    <a:pt x="1745" y="1276"/>
                    <a:pt x="1745" y="1276"/>
                  </a:cubicBezTo>
                  <a:cubicBezTo>
                    <a:pt x="1745" y="1278"/>
                    <a:pt x="1745" y="1281"/>
                    <a:pt x="1745" y="1283"/>
                  </a:cubicBezTo>
                  <a:cubicBezTo>
                    <a:pt x="1746" y="1287"/>
                    <a:pt x="1747" y="1291"/>
                    <a:pt x="1745" y="1295"/>
                  </a:cubicBezTo>
                  <a:cubicBezTo>
                    <a:pt x="1744" y="1296"/>
                    <a:pt x="1744" y="1298"/>
                    <a:pt x="1745" y="1299"/>
                  </a:cubicBezTo>
                  <a:cubicBezTo>
                    <a:pt x="1745" y="1304"/>
                    <a:pt x="1747" y="1308"/>
                    <a:pt x="1749" y="1312"/>
                  </a:cubicBezTo>
                  <a:cubicBezTo>
                    <a:pt x="1750" y="1312"/>
                    <a:pt x="1750" y="1313"/>
                    <a:pt x="1751" y="1313"/>
                  </a:cubicBezTo>
                  <a:cubicBezTo>
                    <a:pt x="1751" y="1312"/>
                    <a:pt x="1751" y="1311"/>
                    <a:pt x="1751" y="1311"/>
                  </a:cubicBezTo>
                  <a:cubicBezTo>
                    <a:pt x="1751" y="1309"/>
                    <a:pt x="1750" y="1307"/>
                    <a:pt x="1750" y="1304"/>
                  </a:cubicBezTo>
                  <a:cubicBezTo>
                    <a:pt x="1749" y="1301"/>
                    <a:pt x="1749" y="1298"/>
                    <a:pt x="1750" y="1296"/>
                  </a:cubicBezTo>
                  <a:cubicBezTo>
                    <a:pt x="1751" y="1293"/>
                    <a:pt x="1751" y="1290"/>
                    <a:pt x="1750" y="1287"/>
                  </a:cubicBezTo>
                  <a:cubicBezTo>
                    <a:pt x="1749" y="1285"/>
                    <a:pt x="1749" y="1283"/>
                    <a:pt x="1748" y="1281"/>
                  </a:cubicBezTo>
                  <a:cubicBezTo>
                    <a:pt x="1748" y="1279"/>
                    <a:pt x="1748" y="1278"/>
                    <a:pt x="1747" y="1276"/>
                  </a:cubicBezTo>
                  <a:cubicBezTo>
                    <a:pt x="1747" y="1276"/>
                    <a:pt x="1746" y="1275"/>
                    <a:pt x="1745" y="1275"/>
                  </a:cubicBezTo>
                  <a:close/>
                  <a:moveTo>
                    <a:pt x="1737" y="1169"/>
                  </a:moveTo>
                  <a:cubicBezTo>
                    <a:pt x="1738" y="1169"/>
                    <a:pt x="1738" y="1169"/>
                    <a:pt x="1738" y="1169"/>
                  </a:cubicBezTo>
                  <a:cubicBezTo>
                    <a:pt x="1737" y="1168"/>
                    <a:pt x="1737" y="1168"/>
                    <a:pt x="1737" y="1168"/>
                  </a:cubicBezTo>
                  <a:lnTo>
                    <a:pt x="1737" y="1169"/>
                  </a:lnTo>
                  <a:close/>
                  <a:moveTo>
                    <a:pt x="1729" y="1182"/>
                  </a:moveTo>
                  <a:cubicBezTo>
                    <a:pt x="1728" y="1182"/>
                    <a:pt x="1727" y="1183"/>
                    <a:pt x="1727" y="1184"/>
                  </a:cubicBezTo>
                  <a:cubicBezTo>
                    <a:pt x="1726" y="1185"/>
                    <a:pt x="1726" y="1186"/>
                    <a:pt x="1726" y="1187"/>
                  </a:cubicBezTo>
                  <a:cubicBezTo>
                    <a:pt x="1726" y="1192"/>
                    <a:pt x="1726" y="1196"/>
                    <a:pt x="1725" y="1200"/>
                  </a:cubicBezTo>
                  <a:cubicBezTo>
                    <a:pt x="1724" y="1201"/>
                    <a:pt x="1724" y="1202"/>
                    <a:pt x="1725" y="1202"/>
                  </a:cubicBezTo>
                  <a:cubicBezTo>
                    <a:pt x="1725" y="1203"/>
                    <a:pt x="1726" y="1204"/>
                    <a:pt x="1726" y="1204"/>
                  </a:cubicBezTo>
                  <a:cubicBezTo>
                    <a:pt x="1727" y="1204"/>
                    <a:pt x="1729" y="1204"/>
                    <a:pt x="1730" y="1204"/>
                  </a:cubicBezTo>
                  <a:cubicBezTo>
                    <a:pt x="1731" y="1204"/>
                    <a:pt x="1732" y="1204"/>
                    <a:pt x="1733" y="1204"/>
                  </a:cubicBezTo>
                  <a:cubicBezTo>
                    <a:pt x="1733" y="1204"/>
                    <a:pt x="1734" y="1204"/>
                    <a:pt x="1735" y="1204"/>
                  </a:cubicBezTo>
                  <a:cubicBezTo>
                    <a:pt x="1736" y="1204"/>
                    <a:pt x="1737" y="1203"/>
                    <a:pt x="1738" y="1203"/>
                  </a:cubicBezTo>
                  <a:cubicBezTo>
                    <a:pt x="1738" y="1202"/>
                    <a:pt x="1738" y="1201"/>
                    <a:pt x="1738" y="1201"/>
                  </a:cubicBezTo>
                  <a:cubicBezTo>
                    <a:pt x="1738" y="1199"/>
                    <a:pt x="1739" y="1198"/>
                    <a:pt x="1740" y="1197"/>
                  </a:cubicBezTo>
                  <a:cubicBezTo>
                    <a:pt x="1743" y="1193"/>
                    <a:pt x="1745" y="1190"/>
                    <a:pt x="1747" y="1186"/>
                  </a:cubicBezTo>
                  <a:cubicBezTo>
                    <a:pt x="1747" y="1185"/>
                    <a:pt x="1747" y="1184"/>
                    <a:pt x="1747" y="1184"/>
                  </a:cubicBezTo>
                  <a:cubicBezTo>
                    <a:pt x="1745" y="1182"/>
                    <a:pt x="1743" y="1180"/>
                    <a:pt x="1740" y="1180"/>
                  </a:cubicBezTo>
                  <a:cubicBezTo>
                    <a:pt x="1736" y="1180"/>
                    <a:pt x="1733" y="1181"/>
                    <a:pt x="1729" y="1182"/>
                  </a:cubicBezTo>
                  <a:close/>
                  <a:moveTo>
                    <a:pt x="1732" y="550"/>
                  </a:moveTo>
                  <a:cubicBezTo>
                    <a:pt x="1732" y="551"/>
                    <a:pt x="1732" y="551"/>
                    <a:pt x="1733" y="551"/>
                  </a:cubicBezTo>
                  <a:cubicBezTo>
                    <a:pt x="1733" y="551"/>
                    <a:pt x="1733" y="551"/>
                    <a:pt x="1733" y="551"/>
                  </a:cubicBezTo>
                  <a:cubicBezTo>
                    <a:pt x="1733" y="551"/>
                    <a:pt x="1733" y="551"/>
                    <a:pt x="1733" y="551"/>
                  </a:cubicBezTo>
                  <a:cubicBezTo>
                    <a:pt x="1733" y="552"/>
                    <a:pt x="1733" y="553"/>
                    <a:pt x="1733" y="554"/>
                  </a:cubicBezTo>
                  <a:cubicBezTo>
                    <a:pt x="1733" y="554"/>
                    <a:pt x="1733" y="555"/>
                    <a:pt x="1733" y="555"/>
                  </a:cubicBezTo>
                  <a:cubicBezTo>
                    <a:pt x="1732" y="556"/>
                    <a:pt x="1732" y="557"/>
                    <a:pt x="1733" y="558"/>
                  </a:cubicBezTo>
                  <a:cubicBezTo>
                    <a:pt x="1735" y="559"/>
                    <a:pt x="1736" y="560"/>
                    <a:pt x="1738" y="559"/>
                  </a:cubicBezTo>
                  <a:cubicBezTo>
                    <a:pt x="1739" y="559"/>
                    <a:pt x="1739" y="557"/>
                    <a:pt x="1739" y="557"/>
                  </a:cubicBezTo>
                  <a:cubicBezTo>
                    <a:pt x="1737" y="555"/>
                    <a:pt x="1735" y="553"/>
                    <a:pt x="1733" y="551"/>
                  </a:cubicBezTo>
                  <a:cubicBezTo>
                    <a:pt x="1733" y="551"/>
                    <a:pt x="1733" y="551"/>
                    <a:pt x="1733" y="551"/>
                  </a:cubicBezTo>
                  <a:cubicBezTo>
                    <a:pt x="1733" y="551"/>
                    <a:pt x="1733" y="551"/>
                    <a:pt x="1733" y="551"/>
                  </a:cubicBezTo>
                  <a:cubicBezTo>
                    <a:pt x="1733" y="550"/>
                    <a:pt x="1732" y="550"/>
                    <a:pt x="1732" y="550"/>
                  </a:cubicBezTo>
                  <a:cubicBezTo>
                    <a:pt x="1732" y="550"/>
                    <a:pt x="1731" y="550"/>
                    <a:pt x="1732" y="550"/>
                  </a:cubicBezTo>
                  <a:close/>
                  <a:moveTo>
                    <a:pt x="1725" y="531"/>
                  </a:moveTo>
                  <a:cubicBezTo>
                    <a:pt x="1725" y="531"/>
                    <a:pt x="1726" y="532"/>
                    <a:pt x="1726" y="532"/>
                  </a:cubicBezTo>
                  <a:cubicBezTo>
                    <a:pt x="1727" y="532"/>
                    <a:pt x="1727" y="531"/>
                    <a:pt x="1726" y="530"/>
                  </a:cubicBezTo>
                  <a:cubicBezTo>
                    <a:pt x="1726" y="530"/>
                    <a:pt x="1726" y="530"/>
                    <a:pt x="1726" y="530"/>
                  </a:cubicBezTo>
                  <a:cubicBezTo>
                    <a:pt x="1725" y="530"/>
                    <a:pt x="1725" y="531"/>
                    <a:pt x="1725" y="531"/>
                  </a:cubicBezTo>
                  <a:close/>
                  <a:moveTo>
                    <a:pt x="1726" y="696"/>
                  </a:moveTo>
                  <a:cubicBezTo>
                    <a:pt x="1726" y="696"/>
                    <a:pt x="1726" y="696"/>
                    <a:pt x="1726" y="696"/>
                  </a:cubicBezTo>
                  <a:cubicBezTo>
                    <a:pt x="1726" y="697"/>
                    <a:pt x="1727" y="697"/>
                    <a:pt x="1727" y="697"/>
                  </a:cubicBezTo>
                  <a:cubicBezTo>
                    <a:pt x="1727" y="697"/>
                    <a:pt x="1727" y="696"/>
                    <a:pt x="1727" y="696"/>
                  </a:cubicBezTo>
                  <a:cubicBezTo>
                    <a:pt x="1727" y="696"/>
                    <a:pt x="1727" y="696"/>
                    <a:pt x="1726" y="696"/>
                  </a:cubicBezTo>
                  <a:close/>
                  <a:moveTo>
                    <a:pt x="1697" y="506"/>
                  </a:moveTo>
                  <a:cubicBezTo>
                    <a:pt x="1698" y="508"/>
                    <a:pt x="1700" y="511"/>
                    <a:pt x="1702" y="512"/>
                  </a:cubicBezTo>
                  <a:cubicBezTo>
                    <a:pt x="1705" y="513"/>
                    <a:pt x="1707" y="515"/>
                    <a:pt x="1707" y="519"/>
                  </a:cubicBezTo>
                  <a:cubicBezTo>
                    <a:pt x="1707" y="520"/>
                    <a:pt x="1708" y="520"/>
                    <a:pt x="1709" y="520"/>
                  </a:cubicBezTo>
                  <a:cubicBezTo>
                    <a:pt x="1709" y="520"/>
                    <a:pt x="1710" y="519"/>
                    <a:pt x="1711" y="519"/>
                  </a:cubicBezTo>
                  <a:cubicBezTo>
                    <a:pt x="1711" y="518"/>
                    <a:pt x="1712" y="517"/>
                    <a:pt x="1712" y="516"/>
                  </a:cubicBezTo>
                  <a:cubicBezTo>
                    <a:pt x="1712" y="514"/>
                    <a:pt x="1712" y="513"/>
                    <a:pt x="1711" y="512"/>
                  </a:cubicBezTo>
                  <a:cubicBezTo>
                    <a:pt x="1709" y="508"/>
                    <a:pt x="1706" y="505"/>
                    <a:pt x="1705" y="501"/>
                  </a:cubicBezTo>
                  <a:cubicBezTo>
                    <a:pt x="1705" y="500"/>
                    <a:pt x="1705" y="500"/>
                    <a:pt x="1705" y="500"/>
                  </a:cubicBezTo>
                  <a:cubicBezTo>
                    <a:pt x="1705" y="500"/>
                    <a:pt x="1704" y="501"/>
                    <a:pt x="1703" y="501"/>
                  </a:cubicBezTo>
                  <a:cubicBezTo>
                    <a:pt x="1702" y="502"/>
                    <a:pt x="1701" y="503"/>
                    <a:pt x="1699" y="503"/>
                  </a:cubicBezTo>
                  <a:cubicBezTo>
                    <a:pt x="1698" y="503"/>
                    <a:pt x="1697" y="505"/>
                    <a:pt x="1697" y="506"/>
                  </a:cubicBezTo>
                  <a:close/>
                  <a:moveTo>
                    <a:pt x="1706" y="677"/>
                  </a:moveTo>
                  <a:cubicBezTo>
                    <a:pt x="1705" y="677"/>
                    <a:pt x="1705" y="677"/>
                    <a:pt x="1705" y="677"/>
                  </a:cubicBezTo>
                  <a:cubicBezTo>
                    <a:pt x="1705" y="677"/>
                    <a:pt x="1705" y="678"/>
                    <a:pt x="1705" y="678"/>
                  </a:cubicBezTo>
                  <a:cubicBezTo>
                    <a:pt x="1706" y="678"/>
                    <a:pt x="1706" y="678"/>
                    <a:pt x="1706" y="678"/>
                  </a:cubicBezTo>
                  <a:cubicBezTo>
                    <a:pt x="1706" y="677"/>
                    <a:pt x="1706" y="677"/>
                    <a:pt x="1706" y="677"/>
                  </a:cubicBezTo>
                  <a:close/>
                  <a:moveTo>
                    <a:pt x="1694" y="480"/>
                  </a:moveTo>
                  <a:cubicBezTo>
                    <a:pt x="1694" y="481"/>
                    <a:pt x="1695" y="481"/>
                    <a:pt x="1695" y="481"/>
                  </a:cubicBezTo>
                  <a:cubicBezTo>
                    <a:pt x="1696" y="481"/>
                    <a:pt x="1696" y="481"/>
                    <a:pt x="1696" y="481"/>
                  </a:cubicBezTo>
                  <a:cubicBezTo>
                    <a:pt x="1696" y="480"/>
                    <a:pt x="1696" y="480"/>
                    <a:pt x="1695" y="479"/>
                  </a:cubicBezTo>
                  <a:cubicBezTo>
                    <a:pt x="1695" y="478"/>
                    <a:pt x="1694" y="478"/>
                    <a:pt x="1694" y="478"/>
                  </a:cubicBezTo>
                  <a:cubicBezTo>
                    <a:pt x="1694" y="479"/>
                    <a:pt x="1693" y="480"/>
                    <a:pt x="1694" y="480"/>
                  </a:cubicBezTo>
                  <a:close/>
                  <a:moveTo>
                    <a:pt x="1669" y="416"/>
                  </a:moveTo>
                  <a:cubicBezTo>
                    <a:pt x="1670" y="416"/>
                    <a:pt x="1670" y="416"/>
                    <a:pt x="1670" y="415"/>
                  </a:cubicBezTo>
                  <a:cubicBezTo>
                    <a:pt x="1670" y="415"/>
                    <a:pt x="1670" y="414"/>
                    <a:pt x="1671" y="414"/>
                  </a:cubicBezTo>
                  <a:cubicBezTo>
                    <a:pt x="1670" y="414"/>
                    <a:pt x="1670" y="415"/>
                    <a:pt x="1670" y="415"/>
                  </a:cubicBezTo>
                  <a:cubicBezTo>
                    <a:pt x="1670" y="416"/>
                    <a:pt x="1669" y="416"/>
                    <a:pt x="1669" y="416"/>
                  </a:cubicBezTo>
                  <a:close/>
                  <a:moveTo>
                    <a:pt x="1668" y="448"/>
                  </a:moveTo>
                  <a:cubicBezTo>
                    <a:pt x="1668" y="448"/>
                    <a:pt x="1668" y="448"/>
                    <a:pt x="1669" y="448"/>
                  </a:cubicBezTo>
                  <a:cubicBezTo>
                    <a:pt x="1668" y="448"/>
                    <a:pt x="1668" y="448"/>
                    <a:pt x="1668" y="448"/>
                  </a:cubicBezTo>
                  <a:cubicBezTo>
                    <a:pt x="1668" y="447"/>
                    <a:pt x="1668" y="447"/>
                    <a:pt x="1668" y="447"/>
                  </a:cubicBezTo>
                  <a:cubicBezTo>
                    <a:pt x="1668" y="447"/>
                    <a:pt x="1668" y="448"/>
                    <a:pt x="1668" y="448"/>
                  </a:cubicBezTo>
                  <a:close/>
                  <a:moveTo>
                    <a:pt x="1675" y="533"/>
                  </a:moveTo>
                  <a:cubicBezTo>
                    <a:pt x="1676" y="534"/>
                    <a:pt x="1677" y="534"/>
                    <a:pt x="1679" y="533"/>
                  </a:cubicBezTo>
                  <a:cubicBezTo>
                    <a:pt x="1679" y="533"/>
                    <a:pt x="1679" y="533"/>
                    <a:pt x="1680" y="532"/>
                  </a:cubicBezTo>
                  <a:cubicBezTo>
                    <a:pt x="1686" y="529"/>
                    <a:pt x="1687" y="524"/>
                    <a:pt x="1682" y="519"/>
                  </a:cubicBezTo>
                  <a:cubicBezTo>
                    <a:pt x="1681" y="518"/>
                    <a:pt x="1681" y="518"/>
                    <a:pt x="1680" y="518"/>
                  </a:cubicBezTo>
                  <a:cubicBezTo>
                    <a:pt x="1678" y="516"/>
                    <a:pt x="1675" y="514"/>
                    <a:pt x="1673" y="512"/>
                  </a:cubicBezTo>
                  <a:cubicBezTo>
                    <a:pt x="1672" y="512"/>
                    <a:pt x="1672" y="512"/>
                    <a:pt x="1671" y="511"/>
                  </a:cubicBezTo>
                  <a:cubicBezTo>
                    <a:pt x="1671" y="511"/>
                    <a:pt x="1670" y="511"/>
                    <a:pt x="1670" y="512"/>
                  </a:cubicBezTo>
                  <a:cubicBezTo>
                    <a:pt x="1667" y="513"/>
                    <a:pt x="1666" y="515"/>
                    <a:pt x="1666" y="518"/>
                  </a:cubicBezTo>
                  <a:cubicBezTo>
                    <a:pt x="1666" y="519"/>
                    <a:pt x="1666" y="520"/>
                    <a:pt x="1666" y="520"/>
                  </a:cubicBezTo>
                  <a:cubicBezTo>
                    <a:pt x="1669" y="524"/>
                    <a:pt x="1671" y="529"/>
                    <a:pt x="1675" y="533"/>
                  </a:cubicBezTo>
                  <a:close/>
                  <a:moveTo>
                    <a:pt x="1680" y="776"/>
                  </a:moveTo>
                  <a:cubicBezTo>
                    <a:pt x="1676" y="776"/>
                    <a:pt x="1673" y="775"/>
                    <a:pt x="1670" y="777"/>
                  </a:cubicBezTo>
                  <a:cubicBezTo>
                    <a:pt x="1669" y="778"/>
                    <a:pt x="1669" y="779"/>
                    <a:pt x="1668" y="780"/>
                  </a:cubicBezTo>
                  <a:cubicBezTo>
                    <a:pt x="1668" y="781"/>
                    <a:pt x="1669" y="782"/>
                    <a:pt x="1670" y="782"/>
                  </a:cubicBezTo>
                  <a:cubicBezTo>
                    <a:pt x="1672" y="782"/>
                    <a:pt x="1673" y="782"/>
                    <a:pt x="1674" y="782"/>
                  </a:cubicBezTo>
                  <a:cubicBezTo>
                    <a:pt x="1675" y="782"/>
                    <a:pt x="1675" y="782"/>
                    <a:pt x="1676" y="782"/>
                  </a:cubicBezTo>
                  <a:cubicBezTo>
                    <a:pt x="1677" y="782"/>
                    <a:pt x="1678" y="782"/>
                    <a:pt x="1678" y="782"/>
                  </a:cubicBezTo>
                  <a:cubicBezTo>
                    <a:pt x="1679" y="782"/>
                    <a:pt x="1680" y="781"/>
                    <a:pt x="1681" y="780"/>
                  </a:cubicBezTo>
                  <a:cubicBezTo>
                    <a:pt x="1682" y="778"/>
                    <a:pt x="1682" y="776"/>
                    <a:pt x="1680" y="776"/>
                  </a:cubicBezTo>
                  <a:close/>
                  <a:moveTo>
                    <a:pt x="1792" y="762"/>
                  </a:moveTo>
                  <a:cubicBezTo>
                    <a:pt x="1791" y="756"/>
                    <a:pt x="1789" y="751"/>
                    <a:pt x="1783" y="749"/>
                  </a:cubicBezTo>
                  <a:cubicBezTo>
                    <a:pt x="1778" y="746"/>
                    <a:pt x="1772" y="743"/>
                    <a:pt x="1768" y="739"/>
                  </a:cubicBezTo>
                  <a:cubicBezTo>
                    <a:pt x="1765" y="735"/>
                    <a:pt x="1760" y="733"/>
                    <a:pt x="1756" y="731"/>
                  </a:cubicBezTo>
                  <a:cubicBezTo>
                    <a:pt x="1752" y="730"/>
                    <a:pt x="1750" y="728"/>
                    <a:pt x="1747" y="725"/>
                  </a:cubicBezTo>
                  <a:cubicBezTo>
                    <a:pt x="1747" y="724"/>
                    <a:pt x="1747" y="723"/>
                    <a:pt x="1748" y="723"/>
                  </a:cubicBezTo>
                  <a:cubicBezTo>
                    <a:pt x="1751" y="721"/>
                    <a:pt x="1752" y="717"/>
                    <a:pt x="1754" y="714"/>
                  </a:cubicBezTo>
                  <a:cubicBezTo>
                    <a:pt x="1755" y="713"/>
                    <a:pt x="1755" y="712"/>
                    <a:pt x="1754" y="711"/>
                  </a:cubicBezTo>
                  <a:cubicBezTo>
                    <a:pt x="1753" y="709"/>
                    <a:pt x="1753" y="708"/>
                    <a:pt x="1755" y="707"/>
                  </a:cubicBezTo>
                  <a:cubicBezTo>
                    <a:pt x="1756" y="705"/>
                    <a:pt x="1758" y="703"/>
                    <a:pt x="1760" y="701"/>
                  </a:cubicBezTo>
                  <a:cubicBezTo>
                    <a:pt x="1760" y="701"/>
                    <a:pt x="1760" y="701"/>
                    <a:pt x="1760" y="701"/>
                  </a:cubicBezTo>
                  <a:cubicBezTo>
                    <a:pt x="1761" y="701"/>
                    <a:pt x="1761" y="701"/>
                    <a:pt x="1761" y="701"/>
                  </a:cubicBezTo>
                  <a:cubicBezTo>
                    <a:pt x="1760" y="701"/>
                    <a:pt x="1760" y="701"/>
                    <a:pt x="1760" y="701"/>
                  </a:cubicBezTo>
                  <a:cubicBezTo>
                    <a:pt x="1760" y="701"/>
                    <a:pt x="1760" y="701"/>
                    <a:pt x="1760" y="701"/>
                  </a:cubicBezTo>
                  <a:cubicBezTo>
                    <a:pt x="1759" y="701"/>
                    <a:pt x="1759" y="701"/>
                    <a:pt x="1758" y="701"/>
                  </a:cubicBezTo>
                  <a:cubicBezTo>
                    <a:pt x="1753" y="701"/>
                    <a:pt x="1749" y="701"/>
                    <a:pt x="1745" y="705"/>
                  </a:cubicBezTo>
                  <a:cubicBezTo>
                    <a:pt x="1743" y="707"/>
                    <a:pt x="1741" y="708"/>
                    <a:pt x="1738" y="708"/>
                  </a:cubicBezTo>
                  <a:cubicBezTo>
                    <a:pt x="1733" y="709"/>
                    <a:pt x="1730" y="711"/>
                    <a:pt x="1727" y="715"/>
                  </a:cubicBezTo>
                  <a:cubicBezTo>
                    <a:pt x="1727" y="715"/>
                    <a:pt x="1727" y="715"/>
                    <a:pt x="1727" y="715"/>
                  </a:cubicBezTo>
                  <a:cubicBezTo>
                    <a:pt x="1726" y="715"/>
                    <a:pt x="1726" y="715"/>
                    <a:pt x="1726" y="715"/>
                  </a:cubicBezTo>
                  <a:cubicBezTo>
                    <a:pt x="1727" y="715"/>
                    <a:pt x="1727" y="715"/>
                    <a:pt x="1727" y="715"/>
                  </a:cubicBezTo>
                  <a:cubicBezTo>
                    <a:pt x="1732" y="722"/>
                    <a:pt x="1732" y="722"/>
                    <a:pt x="1740" y="721"/>
                  </a:cubicBezTo>
                  <a:cubicBezTo>
                    <a:pt x="1741" y="721"/>
                    <a:pt x="1741" y="721"/>
                    <a:pt x="1741" y="721"/>
                  </a:cubicBezTo>
                  <a:cubicBezTo>
                    <a:pt x="1742" y="721"/>
                    <a:pt x="1744" y="721"/>
                    <a:pt x="1744" y="722"/>
                  </a:cubicBezTo>
                  <a:cubicBezTo>
                    <a:pt x="1744" y="724"/>
                    <a:pt x="1744" y="725"/>
                    <a:pt x="1743" y="725"/>
                  </a:cubicBezTo>
                  <a:cubicBezTo>
                    <a:pt x="1742" y="726"/>
                    <a:pt x="1741" y="726"/>
                    <a:pt x="1741" y="726"/>
                  </a:cubicBezTo>
                  <a:cubicBezTo>
                    <a:pt x="1738" y="727"/>
                    <a:pt x="1735" y="727"/>
                    <a:pt x="1732" y="729"/>
                  </a:cubicBezTo>
                  <a:cubicBezTo>
                    <a:pt x="1730" y="730"/>
                    <a:pt x="1728" y="731"/>
                    <a:pt x="1726" y="732"/>
                  </a:cubicBezTo>
                  <a:cubicBezTo>
                    <a:pt x="1726" y="732"/>
                    <a:pt x="1724" y="732"/>
                    <a:pt x="1723" y="733"/>
                  </a:cubicBezTo>
                  <a:cubicBezTo>
                    <a:pt x="1721" y="734"/>
                    <a:pt x="1718" y="733"/>
                    <a:pt x="1718" y="730"/>
                  </a:cubicBezTo>
                  <a:cubicBezTo>
                    <a:pt x="1717" y="727"/>
                    <a:pt x="1716" y="726"/>
                    <a:pt x="1714" y="725"/>
                  </a:cubicBezTo>
                  <a:cubicBezTo>
                    <a:pt x="1713" y="724"/>
                    <a:pt x="1712" y="724"/>
                    <a:pt x="1712" y="724"/>
                  </a:cubicBezTo>
                  <a:cubicBezTo>
                    <a:pt x="1711" y="723"/>
                    <a:pt x="1710" y="722"/>
                    <a:pt x="1711" y="721"/>
                  </a:cubicBezTo>
                  <a:cubicBezTo>
                    <a:pt x="1712" y="720"/>
                    <a:pt x="1713" y="719"/>
                    <a:pt x="1714" y="718"/>
                  </a:cubicBezTo>
                  <a:cubicBezTo>
                    <a:pt x="1715" y="717"/>
                    <a:pt x="1714" y="715"/>
                    <a:pt x="1713" y="715"/>
                  </a:cubicBezTo>
                  <a:cubicBezTo>
                    <a:pt x="1708" y="715"/>
                    <a:pt x="1704" y="713"/>
                    <a:pt x="1700" y="710"/>
                  </a:cubicBezTo>
                  <a:cubicBezTo>
                    <a:pt x="1700" y="710"/>
                    <a:pt x="1699" y="710"/>
                    <a:pt x="1699" y="710"/>
                  </a:cubicBezTo>
                  <a:cubicBezTo>
                    <a:pt x="1697" y="709"/>
                    <a:pt x="1695" y="710"/>
                    <a:pt x="1694" y="711"/>
                  </a:cubicBezTo>
                  <a:cubicBezTo>
                    <a:pt x="1691" y="715"/>
                    <a:pt x="1688" y="718"/>
                    <a:pt x="1686" y="721"/>
                  </a:cubicBezTo>
                  <a:cubicBezTo>
                    <a:pt x="1685" y="722"/>
                    <a:pt x="1685" y="724"/>
                    <a:pt x="1685" y="725"/>
                  </a:cubicBezTo>
                  <a:cubicBezTo>
                    <a:pt x="1684" y="728"/>
                    <a:pt x="1683" y="730"/>
                    <a:pt x="1680" y="731"/>
                  </a:cubicBezTo>
                  <a:cubicBezTo>
                    <a:pt x="1679" y="732"/>
                    <a:pt x="1678" y="733"/>
                    <a:pt x="1678" y="734"/>
                  </a:cubicBezTo>
                  <a:cubicBezTo>
                    <a:pt x="1677" y="737"/>
                    <a:pt x="1677" y="739"/>
                    <a:pt x="1677" y="741"/>
                  </a:cubicBezTo>
                  <a:cubicBezTo>
                    <a:pt x="1677" y="744"/>
                    <a:pt x="1676" y="746"/>
                    <a:pt x="1674" y="748"/>
                  </a:cubicBezTo>
                  <a:cubicBezTo>
                    <a:pt x="1672" y="750"/>
                    <a:pt x="1672" y="753"/>
                    <a:pt x="1671" y="755"/>
                  </a:cubicBezTo>
                  <a:cubicBezTo>
                    <a:pt x="1671" y="756"/>
                    <a:pt x="1671" y="757"/>
                    <a:pt x="1671" y="758"/>
                  </a:cubicBezTo>
                  <a:cubicBezTo>
                    <a:pt x="1672" y="760"/>
                    <a:pt x="1673" y="762"/>
                    <a:pt x="1673" y="764"/>
                  </a:cubicBezTo>
                  <a:cubicBezTo>
                    <a:pt x="1676" y="769"/>
                    <a:pt x="1680" y="771"/>
                    <a:pt x="1686" y="771"/>
                  </a:cubicBezTo>
                  <a:cubicBezTo>
                    <a:pt x="1690" y="771"/>
                    <a:pt x="1694" y="771"/>
                    <a:pt x="1698" y="772"/>
                  </a:cubicBezTo>
                  <a:cubicBezTo>
                    <a:pt x="1700" y="773"/>
                    <a:pt x="1702" y="772"/>
                    <a:pt x="1703" y="770"/>
                  </a:cubicBezTo>
                  <a:cubicBezTo>
                    <a:pt x="1705" y="768"/>
                    <a:pt x="1708" y="766"/>
                    <a:pt x="1710" y="765"/>
                  </a:cubicBezTo>
                  <a:cubicBezTo>
                    <a:pt x="1717" y="762"/>
                    <a:pt x="1725" y="761"/>
                    <a:pt x="1732" y="762"/>
                  </a:cubicBezTo>
                  <a:cubicBezTo>
                    <a:pt x="1736" y="763"/>
                    <a:pt x="1740" y="765"/>
                    <a:pt x="1744" y="765"/>
                  </a:cubicBezTo>
                  <a:cubicBezTo>
                    <a:pt x="1745" y="765"/>
                    <a:pt x="1745" y="766"/>
                    <a:pt x="1746" y="767"/>
                  </a:cubicBezTo>
                  <a:cubicBezTo>
                    <a:pt x="1747" y="767"/>
                    <a:pt x="1747" y="768"/>
                    <a:pt x="1748" y="768"/>
                  </a:cubicBezTo>
                  <a:cubicBezTo>
                    <a:pt x="1753" y="770"/>
                    <a:pt x="1757" y="771"/>
                    <a:pt x="1761" y="773"/>
                  </a:cubicBezTo>
                  <a:cubicBezTo>
                    <a:pt x="1763" y="773"/>
                    <a:pt x="1766" y="774"/>
                    <a:pt x="1768" y="773"/>
                  </a:cubicBezTo>
                  <a:cubicBezTo>
                    <a:pt x="1771" y="772"/>
                    <a:pt x="1774" y="771"/>
                    <a:pt x="1778" y="772"/>
                  </a:cubicBezTo>
                  <a:cubicBezTo>
                    <a:pt x="1780" y="773"/>
                    <a:pt x="1783" y="773"/>
                    <a:pt x="1785" y="771"/>
                  </a:cubicBezTo>
                  <a:cubicBezTo>
                    <a:pt x="1786" y="770"/>
                    <a:pt x="1787" y="770"/>
                    <a:pt x="1789" y="769"/>
                  </a:cubicBezTo>
                  <a:cubicBezTo>
                    <a:pt x="1791" y="767"/>
                    <a:pt x="1792" y="765"/>
                    <a:pt x="1792" y="762"/>
                  </a:cubicBezTo>
                  <a:close/>
                  <a:moveTo>
                    <a:pt x="1835" y="594"/>
                  </a:moveTo>
                  <a:cubicBezTo>
                    <a:pt x="1834" y="593"/>
                    <a:pt x="1834" y="593"/>
                    <a:pt x="1834" y="593"/>
                  </a:cubicBezTo>
                  <a:cubicBezTo>
                    <a:pt x="1834" y="594"/>
                    <a:pt x="1834" y="594"/>
                    <a:pt x="1834" y="594"/>
                  </a:cubicBezTo>
                  <a:lnTo>
                    <a:pt x="1835" y="594"/>
                  </a:lnTo>
                  <a:close/>
                  <a:moveTo>
                    <a:pt x="1910" y="816"/>
                  </a:moveTo>
                  <a:cubicBezTo>
                    <a:pt x="1908" y="811"/>
                    <a:pt x="1906" y="805"/>
                    <a:pt x="1906" y="800"/>
                  </a:cubicBezTo>
                  <a:cubicBezTo>
                    <a:pt x="1906" y="796"/>
                    <a:pt x="1905" y="794"/>
                    <a:pt x="1902" y="792"/>
                  </a:cubicBezTo>
                  <a:cubicBezTo>
                    <a:pt x="1901" y="792"/>
                    <a:pt x="1901" y="790"/>
                    <a:pt x="1900" y="790"/>
                  </a:cubicBezTo>
                  <a:cubicBezTo>
                    <a:pt x="1900" y="789"/>
                    <a:pt x="1900" y="789"/>
                    <a:pt x="1900" y="789"/>
                  </a:cubicBezTo>
                  <a:cubicBezTo>
                    <a:pt x="1901" y="788"/>
                    <a:pt x="1901" y="787"/>
                    <a:pt x="1901" y="786"/>
                  </a:cubicBezTo>
                  <a:cubicBezTo>
                    <a:pt x="1900" y="785"/>
                    <a:pt x="1899" y="785"/>
                    <a:pt x="1898" y="785"/>
                  </a:cubicBezTo>
                  <a:cubicBezTo>
                    <a:pt x="1895" y="784"/>
                    <a:pt x="1894" y="782"/>
                    <a:pt x="1893" y="780"/>
                  </a:cubicBezTo>
                  <a:cubicBezTo>
                    <a:pt x="1892" y="779"/>
                    <a:pt x="1892" y="777"/>
                    <a:pt x="1892" y="776"/>
                  </a:cubicBezTo>
                  <a:cubicBezTo>
                    <a:pt x="1893" y="772"/>
                    <a:pt x="1892" y="768"/>
                    <a:pt x="1890" y="765"/>
                  </a:cubicBezTo>
                  <a:cubicBezTo>
                    <a:pt x="1888" y="762"/>
                    <a:pt x="1887" y="759"/>
                    <a:pt x="1887" y="756"/>
                  </a:cubicBezTo>
                  <a:cubicBezTo>
                    <a:pt x="1888" y="755"/>
                    <a:pt x="1888" y="754"/>
                    <a:pt x="1888" y="753"/>
                  </a:cubicBezTo>
                  <a:cubicBezTo>
                    <a:pt x="1888" y="752"/>
                    <a:pt x="1887" y="751"/>
                    <a:pt x="1885" y="750"/>
                  </a:cubicBezTo>
                  <a:cubicBezTo>
                    <a:pt x="1880" y="749"/>
                    <a:pt x="1875" y="746"/>
                    <a:pt x="1873" y="740"/>
                  </a:cubicBezTo>
                  <a:cubicBezTo>
                    <a:pt x="1871" y="737"/>
                    <a:pt x="1869" y="734"/>
                    <a:pt x="1866" y="732"/>
                  </a:cubicBezTo>
                  <a:cubicBezTo>
                    <a:pt x="1864" y="731"/>
                    <a:pt x="1865" y="730"/>
                    <a:pt x="1868" y="729"/>
                  </a:cubicBezTo>
                  <a:cubicBezTo>
                    <a:pt x="1868" y="729"/>
                    <a:pt x="1869" y="729"/>
                    <a:pt x="1869" y="729"/>
                  </a:cubicBezTo>
                  <a:cubicBezTo>
                    <a:pt x="1871" y="728"/>
                    <a:pt x="1871" y="728"/>
                    <a:pt x="1871" y="725"/>
                  </a:cubicBezTo>
                  <a:cubicBezTo>
                    <a:pt x="1871" y="720"/>
                    <a:pt x="1872" y="718"/>
                    <a:pt x="1877" y="718"/>
                  </a:cubicBezTo>
                  <a:cubicBezTo>
                    <a:pt x="1879" y="718"/>
                    <a:pt x="1880" y="718"/>
                    <a:pt x="1882" y="718"/>
                  </a:cubicBezTo>
                  <a:cubicBezTo>
                    <a:pt x="1883" y="717"/>
                    <a:pt x="1884" y="717"/>
                    <a:pt x="1884" y="715"/>
                  </a:cubicBezTo>
                  <a:cubicBezTo>
                    <a:pt x="1885" y="713"/>
                    <a:pt x="1885" y="711"/>
                    <a:pt x="1885" y="709"/>
                  </a:cubicBezTo>
                  <a:cubicBezTo>
                    <a:pt x="1886" y="707"/>
                    <a:pt x="1885" y="705"/>
                    <a:pt x="1884" y="703"/>
                  </a:cubicBezTo>
                  <a:cubicBezTo>
                    <a:pt x="1883" y="701"/>
                    <a:pt x="1882" y="700"/>
                    <a:pt x="1880" y="700"/>
                  </a:cubicBezTo>
                  <a:cubicBezTo>
                    <a:pt x="1876" y="701"/>
                    <a:pt x="1873" y="701"/>
                    <a:pt x="1869" y="699"/>
                  </a:cubicBezTo>
                  <a:cubicBezTo>
                    <a:pt x="1868" y="699"/>
                    <a:pt x="1867" y="699"/>
                    <a:pt x="1866" y="700"/>
                  </a:cubicBezTo>
                  <a:cubicBezTo>
                    <a:pt x="1862" y="702"/>
                    <a:pt x="1857" y="705"/>
                    <a:pt x="1853" y="707"/>
                  </a:cubicBezTo>
                  <a:cubicBezTo>
                    <a:pt x="1852" y="708"/>
                    <a:pt x="1851" y="709"/>
                    <a:pt x="1851" y="709"/>
                  </a:cubicBezTo>
                  <a:cubicBezTo>
                    <a:pt x="1848" y="713"/>
                    <a:pt x="1845" y="715"/>
                    <a:pt x="1841" y="716"/>
                  </a:cubicBezTo>
                  <a:cubicBezTo>
                    <a:pt x="1839" y="717"/>
                    <a:pt x="1838" y="718"/>
                    <a:pt x="1837" y="720"/>
                  </a:cubicBezTo>
                  <a:cubicBezTo>
                    <a:pt x="1836" y="722"/>
                    <a:pt x="1835" y="724"/>
                    <a:pt x="1835" y="727"/>
                  </a:cubicBezTo>
                  <a:cubicBezTo>
                    <a:pt x="1834" y="729"/>
                    <a:pt x="1835" y="731"/>
                    <a:pt x="1837" y="732"/>
                  </a:cubicBezTo>
                  <a:cubicBezTo>
                    <a:pt x="1840" y="736"/>
                    <a:pt x="1843" y="740"/>
                    <a:pt x="1844" y="745"/>
                  </a:cubicBezTo>
                  <a:cubicBezTo>
                    <a:pt x="1845" y="750"/>
                    <a:pt x="1848" y="755"/>
                    <a:pt x="1853" y="758"/>
                  </a:cubicBezTo>
                  <a:cubicBezTo>
                    <a:pt x="1856" y="761"/>
                    <a:pt x="1859" y="764"/>
                    <a:pt x="1861" y="768"/>
                  </a:cubicBezTo>
                  <a:cubicBezTo>
                    <a:pt x="1862" y="771"/>
                    <a:pt x="1865" y="774"/>
                    <a:pt x="1869" y="775"/>
                  </a:cubicBezTo>
                  <a:cubicBezTo>
                    <a:pt x="1870" y="775"/>
                    <a:pt x="1870" y="776"/>
                    <a:pt x="1871" y="776"/>
                  </a:cubicBezTo>
                  <a:cubicBezTo>
                    <a:pt x="1871" y="777"/>
                    <a:pt x="1871" y="778"/>
                    <a:pt x="1871" y="778"/>
                  </a:cubicBezTo>
                  <a:cubicBezTo>
                    <a:pt x="1868" y="780"/>
                    <a:pt x="1865" y="782"/>
                    <a:pt x="1865" y="786"/>
                  </a:cubicBezTo>
                  <a:cubicBezTo>
                    <a:pt x="1865" y="789"/>
                    <a:pt x="1864" y="791"/>
                    <a:pt x="1863" y="793"/>
                  </a:cubicBezTo>
                  <a:cubicBezTo>
                    <a:pt x="1861" y="799"/>
                    <a:pt x="1863" y="804"/>
                    <a:pt x="1865" y="808"/>
                  </a:cubicBezTo>
                  <a:cubicBezTo>
                    <a:pt x="1865" y="809"/>
                    <a:pt x="1867" y="810"/>
                    <a:pt x="1868" y="810"/>
                  </a:cubicBezTo>
                  <a:cubicBezTo>
                    <a:pt x="1869" y="811"/>
                    <a:pt x="1871" y="811"/>
                    <a:pt x="1872" y="811"/>
                  </a:cubicBezTo>
                  <a:cubicBezTo>
                    <a:pt x="1874" y="812"/>
                    <a:pt x="1876" y="813"/>
                    <a:pt x="1877" y="814"/>
                  </a:cubicBezTo>
                  <a:cubicBezTo>
                    <a:pt x="1881" y="818"/>
                    <a:pt x="1886" y="819"/>
                    <a:pt x="1891" y="819"/>
                  </a:cubicBezTo>
                  <a:cubicBezTo>
                    <a:pt x="1892" y="819"/>
                    <a:pt x="1894" y="819"/>
                    <a:pt x="1895" y="819"/>
                  </a:cubicBezTo>
                  <a:cubicBezTo>
                    <a:pt x="1900" y="818"/>
                    <a:pt x="1904" y="818"/>
                    <a:pt x="1909" y="817"/>
                  </a:cubicBezTo>
                  <a:cubicBezTo>
                    <a:pt x="1910" y="817"/>
                    <a:pt x="1910" y="816"/>
                    <a:pt x="1910" y="816"/>
                  </a:cubicBezTo>
                  <a:close/>
                  <a:moveTo>
                    <a:pt x="1934" y="340"/>
                  </a:moveTo>
                  <a:cubicBezTo>
                    <a:pt x="1933" y="340"/>
                    <a:pt x="1933" y="340"/>
                    <a:pt x="1933" y="340"/>
                  </a:cubicBezTo>
                  <a:cubicBezTo>
                    <a:pt x="1934" y="341"/>
                    <a:pt x="1934" y="341"/>
                    <a:pt x="1934" y="341"/>
                  </a:cubicBezTo>
                  <a:lnTo>
                    <a:pt x="1934" y="340"/>
                  </a:lnTo>
                  <a:close/>
                  <a:moveTo>
                    <a:pt x="1956" y="716"/>
                  </a:moveTo>
                  <a:cubicBezTo>
                    <a:pt x="1955" y="715"/>
                    <a:pt x="1954" y="713"/>
                    <a:pt x="1954" y="711"/>
                  </a:cubicBezTo>
                  <a:cubicBezTo>
                    <a:pt x="1953" y="710"/>
                    <a:pt x="1952" y="709"/>
                    <a:pt x="1950" y="709"/>
                  </a:cubicBezTo>
                  <a:cubicBezTo>
                    <a:pt x="1944" y="708"/>
                    <a:pt x="1936" y="715"/>
                    <a:pt x="1937" y="722"/>
                  </a:cubicBezTo>
                  <a:cubicBezTo>
                    <a:pt x="1937" y="724"/>
                    <a:pt x="1937" y="725"/>
                    <a:pt x="1939" y="726"/>
                  </a:cubicBezTo>
                  <a:cubicBezTo>
                    <a:pt x="1942" y="727"/>
                    <a:pt x="1944" y="728"/>
                    <a:pt x="1946" y="728"/>
                  </a:cubicBezTo>
                  <a:cubicBezTo>
                    <a:pt x="1949" y="729"/>
                    <a:pt x="1952" y="727"/>
                    <a:pt x="1953" y="725"/>
                  </a:cubicBezTo>
                  <a:cubicBezTo>
                    <a:pt x="1954" y="722"/>
                    <a:pt x="1955" y="719"/>
                    <a:pt x="1956" y="716"/>
                  </a:cubicBezTo>
                  <a:close/>
                  <a:moveTo>
                    <a:pt x="2001" y="363"/>
                  </a:moveTo>
                  <a:cubicBezTo>
                    <a:pt x="1999" y="361"/>
                    <a:pt x="1998" y="359"/>
                    <a:pt x="1996" y="358"/>
                  </a:cubicBezTo>
                  <a:cubicBezTo>
                    <a:pt x="1996" y="357"/>
                    <a:pt x="1994" y="357"/>
                    <a:pt x="1993" y="356"/>
                  </a:cubicBezTo>
                  <a:cubicBezTo>
                    <a:pt x="1992" y="356"/>
                    <a:pt x="1991" y="357"/>
                    <a:pt x="1991" y="357"/>
                  </a:cubicBezTo>
                  <a:cubicBezTo>
                    <a:pt x="1991" y="358"/>
                    <a:pt x="1991" y="358"/>
                    <a:pt x="1991" y="358"/>
                  </a:cubicBezTo>
                  <a:cubicBezTo>
                    <a:pt x="1994" y="362"/>
                    <a:pt x="1997" y="366"/>
                    <a:pt x="2000" y="370"/>
                  </a:cubicBezTo>
                  <a:cubicBezTo>
                    <a:pt x="2000" y="370"/>
                    <a:pt x="2000" y="370"/>
                    <a:pt x="2000" y="370"/>
                  </a:cubicBezTo>
                  <a:cubicBezTo>
                    <a:pt x="2002" y="368"/>
                    <a:pt x="2002" y="365"/>
                    <a:pt x="2001" y="363"/>
                  </a:cubicBezTo>
                  <a:close/>
                  <a:moveTo>
                    <a:pt x="2004" y="378"/>
                  </a:moveTo>
                  <a:cubicBezTo>
                    <a:pt x="2003" y="377"/>
                    <a:pt x="2003" y="377"/>
                    <a:pt x="2003" y="378"/>
                  </a:cubicBezTo>
                  <a:cubicBezTo>
                    <a:pt x="2003" y="378"/>
                    <a:pt x="2003" y="378"/>
                    <a:pt x="2004" y="379"/>
                  </a:cubicBezTo>
                  <a:cubicBezTo>
                    <a:pt x="2004" y="378"/>
                    <a:pt x="2004" y="378"/>
                    <a:pt x="2004" y="378"/>
                  </a:cubicBezTo>
                  <a:close/>
                  <a:moveTo>
                    <a:pt x="2021" y="765"/>
                  </a:moveTo>
                  <a:cubicBezTo>
                    <a:pt x="2020" y="765"/>
                    <a:pt x="2020" y="765"/>
                    <a:pt x="2020" y="765"/>
                  </a:cubicBezTo>
                  <a:cubicBezTo>
                    <a:pt x="2020" y="766"/>
                    <a:pt x="2020" y="766"/>
                    <a:pt x="2020" y="766"/>
                  </a:cubicBezTo>
                  <a:lnTo>
                    <a:pt x="2021" y="765"/>
                  </a:lnTo>
                  <a:close/>
                  <a:moveTo>
                    <a:pt x="2027" y="323"/>
                  </a:moveTo>
                  <a:cubicBezTo>
                    <a:pt x="2026" y="322"/>
                    <a:pt x="2026" y="322"/>
                    <a:pt x="2026" y="322"/>
                  </a:cubicBezTo>
                  <a:cubicBezTo>
                    <a:pt x="2025" y="321"/>
                    <a:pt x="2024" y="322"/>
                    <a:pt x="2024" y="323"/>
                  </a:cubicBezTo>
                  <a:cubicBezTo>
                    <a:pt x="2024" y="323"/>
                    <a:pt x="2024" y="324"/>
                    <a:pt x="2024" y="324"/>
                  </a:cubicBezTo>
                  <a:cubicBezTo>
                    <a:pt x="2024" y="325"/>
                    <a:pt x="2025" y="325"/>
                    <a:pt x="2026" y="323"/>
                  </a:cubicBezTo>
                  <a:cubicBezTo>
                    <a:pt x="2026" y="323"/>
                    <a:pt x="2026" y="323"/>
                    <a:pt x="2027" y="323"/>
                  </a:cubicBezTo>
                  <a:close/>
                  <a:moveTo>
                    <a:pt x="2073" y="168"/>
                  </a:moveTo>
                  <a:cubicBezTo>
                    <a:pt x="2073" y="168"/>
                    <a:pt x="2073" y="168"/>
                    <a:pt x="2073" y="168"/>
                  </a:cubicBezTo>
                  <a:cubicBezTo>
                    <a:pt x="2074" y="169"/>
                    <a:pt x="2075" y="169"/>
                    <a:pt x="2076" y="170"/>
                  </a:cubicBezTo>
                  <a:cubicBezTo>
                    <a:pt x="2076" y="170"/>
                    <a:pt x="2076" y="170"/>
                    <a:pt x="2076" y="170"/>
                  </a:cubicBezTo>
                  <a:cubicBezTo>
                    <a:pt x="2076" y="170"/>
                    <a:pt x="2076" y="170"/>
                    <a:pt x="2076" y="170"/>
                  </a:cubicBezTo>
                  <a:cubicBezTo>
                    <a:pt x="2075" y="169"/>
                    <a:pt x="2074" y="169"/>
                    <a:pt x="2073" y="168"/>
                  </a:cubicBezTo>
                  <a:cubicBezTo>
                    <a:pt x="2073" y="168"/>
                    <a:pt x="2073" y="168"/>
                    <a:pt x="2073" y="168"/>
                  </a:cubicBezTo>
                  <a:close/>
                  <a:moveTo>
                    <a:pt x="2070" y="584"/>
                  </a:moveTo>
                  <a:cubicBezTo>
                    <a:pt x="2070" y="584"/>
                    <a:pt x="2070" y="584"/>
                    <a:pt x="2070" y="584"/>
                  </a:cubicBezTo>
                  <a:cubicBezTo>
                    <a:pt x="2071" y="584"/>
                    <a:pt x="2072" y="584"/>
                    <a:pt x="2072" y="584"/>
                  </a:cubicBezTo>
                  <a:cubicBezTo>
                    <a:pt x="2073" y="584"/>
                    <a:pt x="2073" y="584"/>
                    <a:pt x="2073" y="584"/>
                  </a:cubicBezTo>
                  <a:cubicBezTo>
                    <a:pt x="2073" y="583"/>
                    <a:pt x="2073" y="583"/>
                    <a:pt x="2073" y="583"/>
                  </a:cubicBezTo>
                  <a:cubicBezTo>
                    <a:pt x="2072" y="583"/>
                    <a:pt x="2071" y="583"/>
                    <a:pt x="2070" y="584"/>
                  </a:cubicBezTo>
                  <a:close/>
                  <a:moveTo>
                    <a:pt x="2078" y="692"/>
                  </a:moveTo>
                  <a:cubicBezTo>
                    <a:pt x="2078" y="692"/>
                    <a:pt x="2077" y="691"/>
                    <a:pt x="2077" y="691"/>
                  </a:cubicBezTo>
                  <a:cubicBezTo>
                    <a:pt x="2076" y="691"/>
                    <a:pt x="2075" y="692"/>
                    <a:pt x="2074" y="692"/>
                  </a:cubicBezTo>
                  <a:cubicBezTo>
                    <a:pt x="2072" y="693"/>
                    <a:pt x="2071" y="695"/>
                    <a:pt x="2070" y="696"/>
                  </a:cubicBezTo>
                  <a:cubicBezTo>
                    <a:pt x="2067" y="698"/>
                    <a:pt x="2067" y="701"/>
                    <a:pt x="2067" y="704"/>
                  </a:cubicBezTo>
                  <a:cubicBezTo>
                    <a:pt x="2067" y="704"/>
                    <a:pt x="2067" y="705"/>
                    <a:pt x="2067" y="705"/>
                  </a:cubicBezTo>
                  <a:cubicBezTo>
                    <a:pt x="2067" y="706"/>
                    <a:pt x="2068" y="707"/>
                    <a:pt x="2069" y="707"/>
                  </a:cubicBezTo>
                  <a:cubicBezTo>
                    <a:pt x="2070" y="707"/>
                    <a:pt x="2070" y="707"/>
                    <a:pt x="2071" y="706"/>
                  </a:cubicBezTo>
                  <a:cubicBezTo>
                    <a:pt x="2072" y="703"/>
                    <a:pt x="2073" y="700"/>
                    <a:pt x="2075" y="697"/>
                  </a:cubicBezTo>
                  <a:cubicBezTo>
                    <a:pt x="2076" y="696"/>
                    <a:pt x="2077" y="694"/>
                    <a:pt x="2078" y="692"/>
                  </a:cubicBezTo>
                  <a:close/>
                  <a:moveTo>
                    <a:pt x="2090" y="131"/>
                  </a:moveTo>
                  <a:cubicBezTo>
                    <a:pt x="2089" y="131"/>
                    <a:pt x="2089" y="131"/>
                    <a:pt x="2089" y="131"/>
                  </a:cubicBezTo>
                  <a:cubicBezTo>
                    <a:pt x="2089" y="131"/>
                    <a:pt x="2089" y="131"/>
                    <a:pt x="2089" y="131"/>
                  </a:cubicBezTo>
                  <a:lnTo>
                    <a:pt x="2090" y="131"/>
                  </a:lnTo>
                  <a:close/>
                  <a:moveTo>
                    <a:pt x="2114" y="195"/>
                  </a:moveTo>
                  <a:cubicBezTo>
                    <a:pt x="2114" y="195"/>
                    <a:pt x="2114" y="195"/>
                    <a:pt x="2114" y="195"/>
                  </a:cubicBezTo>
                  <a:cubicBezTo>
                    <a:pt x="2114" y="195"/>
                    <a:pt x="2114" y="195"/>
                    <a:pt x="2114" y="195"/>
                  </a:cubicBezTo>
                  <a:cubicBezTo>
                    <a:pt x="2114" y="195"/>
                    <a:pt x="2114" y="195"/>
                    <a:pt x="2114" y="196"/>
                  </a:cubicBezTo>
                  <a:cubicBezTo>
                    <a:pt x="2112" y="195"/>
                    <a:pt x="2111" y="196"/>
                    <a:pt x="2109" y="197"/>
                  </a:cubicBezTo>
                  <a:cubicBezTo>
                    <a:pt x="2107" y="199"/>
                    <a:pt x="2105" y="199"/>
                    <a:pt x="2102" y="197"/>
                  </a:cubicBezTo>
                  <a:cubicBezTo>
                    <a:pt x="2101" y="197"/>
                    <a:pt x="2100" y="196"/>
                    <a:pt x="2099" y="195"/>
                  </a:cubicBezTo>
                  <a:cubicBezTo>
                    <a:pt x="2099" y="195"/>
                    <a:pt x="2099" y="195"/>
                    <a:pt x="2099" y="195"/>
                  </a:cubicBezTo>
                  <a:cubicBezTo>
                    <a:pt x="2098" y="195"/>
                    <a:pt x="2098" y="195"/>
                    <a:pt x="2098" y="195"/>
                  </a:cubicBezTo>
                  <a:cubicBezTo>
                    <a:pt x="2099" y="195"/>
                    <a:pt x="2099" y="195"/>
                    <a:pt x="2099" y="195"/>
                  </a:cubicBezTo>
                  <a:cubicBezTo>
                    <a:pt x="2099" y="195"/>
                    <a:pt x="2099" y="195"/>
                    <a:pt x="2099" y="195"/>
                  </a:cubicBezTo>
                  <a:cubicBezTo>
                    <a:pt x="2099" y="196"/>
                    <a:pt x="2099" y="197"/>
                    <a:pt x="2099" y="198"/>
                  </a:cubicBezTo>
                  <a:cubicBezTo>
                    <a:pt x="2100" y="200"/>
                    <a:pt x="2100" y="202"/>
                    <a:pt x="2101" y="204"/>
                  </a:cubicBezTo>
                  <a:cubicBezTo>
                    <a:pt x="2103" y="207"/>
                    <a:pt x="2105" y="207"/>
                    <a:pt x="2107" y="208"/>
                  </a:cubicBezTo>
                  <a:cubicBezTo>
                    <a:pt x="2107" y="208"/>
                    <a:pt x="2107" y="208"/>
                    <a:pt x="2107" y="208"/>
                  </a:cubicBezTo>
                  <a:cubicBezTo>
                    <a:pt x="2107" y="208"/>
                    <a:pt x="2107" y="208"/>
                    <a:pt x="2107" y="209"/>
                  </a:cubicBezTo>
                  <a:cubicBezTo>
                    <a:pt x="2107" y="209"/>
                    <a:pt x="2107" y="209"/>
                    <a:pt x="2107" y="209"/>
                  </a:cubicBezTo>
                  <a:cubicBezTo>
                    <a:pt x="2108" y="209"/>
                    <a:pt x="2109" y="210"/>
                    <a:pt x="2109" y="211"/>
                  </a:cubicBezTo>
                  <a:cubicBezTo>
                    <a:pt x="2110" y="212"/>
                    <a:pt x="2111" y="212"/>
                    <a:pt x="2112" y="213"/>
                  </a:cubicBezTo>
                  <a:cubicBezTo>
                    <a:pt x="2112" y="213"/>
                    <a:pt x="2112" y="213"/>
                    <a:pt x="2112" y="213"/>
                  </a:cubicBezTo>
                  <a:cubicBezTo>
                    <a:pt x="2112" y="213"/>
                    <a:pt x="2112" y="213"/>
                    <a:pt x="2112" y="213"/>
                  </a:cubicBezTo>
                  <a:cubicBezTo>
                    <a:pt x="2111" y="212"/>
                    <a:pt x="2110" y="211"/>
                    <a:pt x="2109" y="211"/>
                  </a:cubicBezTo>
                  <a:cubicBezTo>
                    <a:pt x="2109" y="210"/>
                    <a:pt x="2108" y="209"/>
                    <a:pt x="2107" y="209"/>
                  </a:cubicBezTo>
                  <a:cubicBezTo>
                    <a:pt x="2107" y="209"/>
                    <a:pt x="2107" y="208"/>
                    <a:pt x="2107" y="208"/>
                  </a:cubicBezTo>
                  <a:cubicBezTo>
                    <a:pt x="2107" y="208"/>
                    <a:pt x="2107" y="208"/>
                    <a:pt x="2107" y="208"/>
                  </a:cubicBezTo>
                  <a:cubicBezTo>
                    <a:pt x="2108" y="206"/>
                    <a:pt x="2108" y="204"/>
                    <a:pt x="2110" y="204"/>
                  </a:cubicBezTo>
                  <a:cubicBezTo>
                    <a:pt x="2111" y="204"/>
                    <a:pt x="2112" y="204"/>
                    <a:pt x="2112" y="202"/>
                  </a:cubicBezTo>
                  <a:cubicBezTo>
                    <a:pt x="2113" y="200"/>
                    <a:pt x="2113" y="198"/>
                    <a:pt x="2114" y="196"/>
                  </a:cubicBezTo>
                  <a:cubicBezTo>
                    <a:pt x="2114" y="196"/>
                    <a:pt x="2114" y="196"/>
                    <a:pt x="2114" y="196"/>
                  </a:cubicBezTo>
                  <a:cubicBezTo>
                    <a:pt x="2114" y="195"/>
                    <a:pt x="2114" y="195"/>
                    <a:pt x="2114" y="195"/>
                  </a:cubicBezTo>
                  <a:cubicBezTo>
                    <a:pt x="2114" y="195"/>
                    <a:pt x="2114" y="195"/>
                    <a:pt x="2114" y="195"/>
                  </a:cubicBezTo>
                  <a:close/>
                  <a:moveTo>
                    <a:pt x="2128" y="186"/>
                  </a:moveTo>
                  <a:cubicBezTo>
                    <a:pt x="2128" y="186"/>
                    <a:pt x="2127" y="185"/>
                    <a:pt x="2127" y="185"/>
                  </a:cubicBezTo>
                  <a:cubicBezTo>
                    <a:pt x="2126" y="184"/>
                    <a:pt x="2124" y="184"/>
                    <a:pt x="2123" y="184"/>
                  </a:cubicBezTo>
                  <a:cubicBezTo>
                    <a:pt x="2124" y="184"/>
                    <a:pt x="2124" y="184"/>
                    <a:pt x="2124" y="184"/>
                  </a:cubicBezTo>
                  <a:cubicBezTo>
                    <a:pt x="2123" y="184"/>
                    <a:pt x="2123" y="184"/>
                    <a:pt x="2123" y="184"/>
                  </a:cubicBezTo>
                  <a:cubicBezTo>
                    <a:pt x="2123" y="183"/>
                    <a:pt x="2122" y="182"/>
                    <a:pt x="2121" y="181"/>
                  </a:cubicBezTo>
                  <a:cubicBezTo>
                    <a:pt x="2121" y="180"/>
                    <a:pt x="2120" y="180"/>
                    <a:pt x="2120" y="179"/>
                  </a:cubicBezTo>
                  <a:cubicBezTo>
                    <a:pt x="2119" y="179"/>
                    <a:pt x="2118" y="179"/>
                    <a:pt x="2118" y="179"/>
                  </a:cubicBezTo>
                  <a:cubicBezTo>
                    <a:pt x="2118" y="179"/>
                    <a:pt x="2118" y="180"/>
                    <a:pt x="2118" y="181"/>
                  </a:cubicBezTo>
                  <a:cubicBezTo>
                    <a:pt x="2118" y="183"/>
                    <a:pt x="2121" y="184"/>
                    <a:pt x="2123" y="184"/>
                  </a:cubicBezTo>
                  <a:cubicBezTo>
                    <a:pt x="2123" y="184"/>
                    <a:pt x="2123" y="184"/>
                    <a:pt x="2123" y="184"/>
                  </a:cubicBezTo>
                  <a:cubicBezTo>
                    <a:pt x="2122" y="186"/>
                    <a:pt x="2120" y="188"/>
                    <a:pt x="2119" y="190"/>
                  </a:cubicBezTo>
                  <a:cubicBezTo>
                    <a:pt x="2118" y="191"/>
                    <a:pt x="2117" y="192"/>
                    <a:pt x="2117" y="193"/>
                  </a:cubicBezTo>
                  <a:cubicBezTo>
                    <a:pt x="2116" y="193"/>
                    <a:pt x="2116" y="193"/>
                    <a:pt x="2116" y="193"/>
                  </a:cubicBezTo>
                  <a:cubicBezTo>
                    <a:pt x="2116" y="193"/>
                    <a:pt x="2116" y="193"/>
                    <a:pt x="2116" y="193"/>
                  </a:cubicBezTo>
                  <a:cubicBezTo>
                    <a:pt x="2116" y="193"/>
                    <a:pt x="2116" y="193"/>
                    <a:pt x="2116" y="193"/>
                  </a:cubicBezTo>
                  <a:cubicBezTo>
                    <a:pt x="2117" y="193"/>
                    <a:pt x="2117" y="193"/>
                    <a:pt x="2117" y="193"/>
                  </a:cubicBezTo>
                  <a:cubicBezTo>
                    <a:pt x="2118" y="193"/>
                    <a:pt x="2119" y="193"/>
                    <a:pt x="2119" y="192"/>
                  </a:cubicBezTo>
                  <a:cubicBezTo>
                    <a:pt x="2122" y="190"/>
                    <a:pt x="2124" y="188"/>
                    <a:pt x="2127" y="187"/>
                  </a:cubicBezTo>
                  <a:cubicBezTo>
                    <a:pt x="2128" y="187"/>
                    <a:pt x="2128" y="186"/>
                    <a:pt x="2128" y="186"/>
                  </a:cubicBezTo>
                  <a:close/>
                  <a:moveTo>
                    <a:pt x="2143" y="185"/>
                  </a:moveTo>
                  <a:cubicBezTo>
                    <a:pt x="2142" y="185"/>
                    <a:pt x="2142" y="185"/>
                    <a:pt x="2142" y="185"/>
                  </a:cubicBezTo>
                  <a:cubicBezTo>
                    <a:pt x="2143" y="185"/>
                    <a:pt x="2143" y="185"/>
                    <a:pt x="2143" y="185"/>
                  </a:cubicBezTo>
                  <a:close/>
                  <a:moveTo>
                    <a:pt x="2160" y="671"/>
                  </a:moveTo>
                  <a:cubicBezTo>
                    <a:pt x="2159" y="671"/>
                    <a:pt x="2159" y="670"/>
                    <a:pt x="2159" y="670"/>
                  </a:cubicBezTo>
                  <a:cubicBezTo>
                    <a:pt x="2157" y="670"/>
                    <a:pt x="2156" y="669"/>
                    <a:pt x="2154" y="668"/>
                  </a:cubicBezTo>
                  <a:cubicBezTo>
                    <a:pt x="2151" y="667"/>
                    <a:pt x="2150" y="666"/>
                    <a:pt x="2148" y="664"/>
                  </a:cubicBezTo>
                  <a:cubicBezTo>
                    <a:pt x="2147" y="663"/>
                    <a:pt x="2147" y="662"/>
                    <a:pt x="2146" y="663"/>
                  </a:cubicBezTo>
                  <a:cubicBezTo>
                    <a:pt x="2145" y="663"/>
                    <a:pt x="2145" y="664"/>
                    <a:pt x="2145" y="666"/>
                  </a:cubicBezTo>
                  <a:cubicBezTo>
                    <a:pt x="2145" y="668"/>
                    <a:pt x="2145" y="669"/>
                    <a:pt x="2146" y="669"/>
                  </a:cubicBezTo>
                  <a:cubicBezTo>
                    <a:pt x="2150" y="671"/>
                    <a:pt x="2153" y="672"/>
                    <a:pt x="2156" y="674"/>
                  </a:cubicBezTo>
                  <a:cubicBezTo>
                    <a:pt x="2157" y="674"/>
                    <a:pt x="2159" y="674"/>
                    <a:pt x="2159" y="673"/>
                  </a:cubicBezTo>
                  <a:cubicBezTo>
                    <a:pt x="2160" y="672"/>
                    <a:pt x="2160" y="672"/>
                    <a:pt x="2160" y="671"/>
                  </a:cubicBezTo>
                  <a:close/>
                  <a:moveTo>
                    <a:pt x="2160" y="229"/>
                  </a:moveTo>
                  <a:cubicBezTo>
                    <a:pt x="2160" y="229"/>
                    <a:pt x="2160" y="229"/>
                    <a:pt x="2159" y="229"/>
                  </a:cubicBezTo>
                  <a:cubicBezTo>
                    <a:pt x="2159" y="229"/>
                    <a:pt x="2159" y="229"/>
                    <a:pt x="2159" y="228"/>
                  </a:cubicBezTo>
                  <a:cubicBezTo>
                    <a:pt x="2159" y="228"/>
                    <a:pt x="2159" y="228"/>
                    <a:pt x="2159" y="228"/>
                  </a:cubicBezTo>
                  <a:cubicBezTo>
                    <a:pt x="2159" y="229"/>
                    <a:pt x="2159" y="229"/>
                    <a:pt x="2159" y="229"/>
                  </a:cubicBezTo>
                  <a:cubicBezTo>
                    <a:pt x="2159" y="229"/>
                    <a:pt x="2159" y="229"/>
                    <a:pt x="2159" y="229"/>
                  </a:cubicBezTo>
                  <a:cubicBezTo>
                    <a:pt x="2160" y="230"/>
                    <a:pt x="2160" y="230"/>
                    <a:pt x="2160" y="229"/>
                  </a:cubicBezTo>
                  <a:close/>
                  <a:moveTo>
                    <a:pt x="2221" y="635"/>
                  </a:moveTo>
                  <a:cubicBezTo>
                    <a:pt x="2221" y="634"/>
                    <a:pt x="2221" y="634"/>
                    <a:pt x="2220" y="633"/>
                  </a:cubicBezTo>
                  <a:cubicBezTo>
                    <a:pt x="2220" y="632"/>
                    <a:pt x="2219" y="631"/>
                    <a:pt x="2218" y="632"/>
                  </a:cubicBezTo>
                  <a:cubicBezTo>
                    <a:pt x="2217" y="633"/>
                    <a:pt x="2216" y="633"/>
                    <a:pt x="2216" y="634"/>
                  </a:cubicBezTo>
                  <a:cubicBezTo>
                    <a:pt x="2216" y="634"/>
                    <a:pt x="2217" y="636"/>
                    <a:pt x="2217" y="637"/>
                  </a:cubicBezTo>
                  <a:cubicBezTo>
                    <a:pt x="2217" y="638"/>
                    <a:pt x="2219" y="638"/>
                    <a:pt x="2220" y="637"/>
                  </a:cubicBezTo>
                  <a:cubicBezTo>
                    <a:pt x="2220" y="636"/>
                    <a:pt x="2220" y="636"/>
                    <a:pt x="2221" y="635"/>
                  </a:cubicBezTo>
                  <a:close/>
                  <a:moveTo>
                    <a:pt x="2225" y="663"/>
                  </a:moveTo>
                  <a:cubicBezTo>
                    <a:pt x="2224" y="661"/>
                    <a:pt x="2223" y="663"/>
                    <a:pt x="2222" y="664"/>
                  </a:cubicBezTo>
                  <a:cubicBezTo>
                    <a:pt x="2222" y="664"/>
                    <a:pt x="2222" y="665"/>
                    <a:pt x="2222" y="665"/>
                  </a:cubicBezTo>
                  <a:cubicBezTo>
                    <a:pt x="2222" y="665"/>
                    <a:pt x="2222" y="666"/>
                    <a:pt x="2222" y="666"/>
                  </a:cubicBezTo>
                  <a:cubicBezTo>
                    <a:pt x="2223" y="667"/>
                    <a:pt x="2224" y="667"/>
                    <a:pt x="2224" y="666"/>
                  </a:cubicBezTo>
                  <a:cubicBezTo>
                    <a:pt x="2224" y="665"/>
                    <a:pt x="2224" y="665"/>
                    <a:pt x="2224" y="664"/>
                  </a:cubicBezTo>
                  <a:cubicBezTo>
                    <a:pt x="2225" y="664"/>
                    <a:pt x="2225" y="663"/>
                    <a:pt x="2225" y="663"/>
                  </a:cubicBezTo>
                  <a:close/>
                  <a:moveTo>
                    <a:pt x="2229" y="651"/>
                  </a:moveTo>
                  <a:cubicBezTo>
                    <a:pt x="2229" y="650"/>
                    <a:pt x="2229" y="650"/>
                    <a:pt x="2229" y="650"/>
                  </a:cubicBezTo>
                  <a:cubicBezTo>
                    <a:pt x="2228" y="650"/>
                    <a:pt x="2228" y="650"/>
                    <a:pt x="2228" y="650"/>
                  </a:cubicBezTo>
                  <a:cubicBezTo>
                    <a:pt x="2228" y="650"/>
                    <a:pt x="2228" y="650"/>
                    <a:pt x="2228" y="650"/>
                  </a:cubicBezTo>
                  <a:lnTo>
                    <a:pt x="2229" y="651"/>
                  </a:lnTo>
                  <a:close/>
                  <a:moveTo>
                    <a:pt x="2274" y="548"/>
                  </a:moveTo>
                  <a:cubicBezTo>
                    <a:pt x="2273" y="547"/>
                    <a:pt x="2272" y="546"/>
                    <a:pt x="2271" y="545"/>
                  </a:cubicBezTo>
                  <a:cubicBezTo>
                    <a:pt x="2271" y="544"/>
                    <a:pt x="2270" y="543"/>
                    <a:pt x="2270" y="542"/>
                  </a:cubicBezTo>
                  <a:cubicBezTo>
                    <a:pt x="2269" y="541"/>
                    <a:pt x="2268" y="541"/>
                    <a:pt x="2268" y="542"/>
                  </a:cubicBezTo>
                  <a:cubicBezTo>
                    <a:pt x="2268" y="543"/>
                    <a:pt x="2268" y="543"/>
                    <a:pt x="2268" y="544"/>
                  </a:cubicBezTo>
                  <a:cubicBezTo>
                    <a:pt x="2269" y="546"/>
                    <a:pt x="2271" y="548"/>
                    <a:pt x="2273" y="550"/>
                  </a:cubicBezTo>
                  <a:cubicBezTo>
                    <a:pt x="2273" y="550"/>
                    <a:pt x="2273" y="550"/>
                    <a:pt x="2274" y="550"/>
                  </a:cubicBezTo>
                  <a:cubicBezTo>
                    <a:pt x="2274" y="550"/>
                    <a:pt x="2274" y="549"/>
                    <a:pt x="2274" y="548"/>
                  </a:cubicBezTo>
                  <a:close/>
                  <a:moveTo>
                    <a:pt x="2274" y="539"/>
                  </a:moveTo>
                  <a:cubicBezTo>
                    <a:pt x="2274" y="538"/>
                    <a:pt x="2274" y="538"/>
                    <a:pt x="2274" y="538"/>
                  </a:cubicBezTo>
                  <a:cubicBezTo>
                    <a:pt x="2273" y="538"/>
                    <a:pt x="2273" y="538"/>
                    <a:pt x="2274" y="539"/>
                  </a:cubicBezTo>
                  <a:cubicBezTo>
                    <a:pt x="2274" y="539"/>
                    <a:pt x="2274" y="539"/>
                    <a:pt x="2274" y="539"/>
                  </a:cubicBezTo>
                  <a:close/>
                  <a:moveTo>
                    <a:pt x="2282" y="616"/>
                  </a:moveTo>
                  <a:cubicBezTo>
                    <a:pt x="2282" y="615"/>
                    <a:pt x="2282" y="615"/>
                    <a:pt x="2281" y="615"/>
                  </a:cubicBezTo>
                  <a:cubicBezTo>
                    <a:pt x="2281" y="615"/>
                    <a:pt x="2280" y="615"/>
                    <a:pt x="2280" y="616"/>
                  </a:cubicBezTo>
                  <a:cubicBezTo>
                    <a:pt x="2281" y="616"/>
                    <a:pt x="2281" y="617"/>
                    <a:pt x="2281" y="618"/>
                  </a:cubicBezTo>
                  <a:cubicBezTo>
                    <a:pt x="2281" y="618"/>
                    <a:pt x="2282" y="619"/>
                    <a:pt x="2282" y="620"/>
                  </a:cubicBezTo>
                  <a:cubicBezTo>
                    <a:pt x="2282" y="619"/>
                    <a:pt x="2282" y="619"/>
                    <a:pt x="2282" y="618"/>
                  </a:cubicBezTo>
                  <a:cubicBezTo>
                    <a:pt x="2282" y="618"/>
                    <a:pt x="2282" y="617"/>
                    <a:pt x="2282" y="616"/>
                  </a:cubicBezTo>
                  <a:close/>
                  <a:moveTo>
                    <a:pt x="2314" y="606"/>
                  </a:moveTo>
                  <a:cubicBezTo>
                    <a:pt x="2316" y="607"/>
                    <a:pt x="2319" y="606"/>
                    <a:pt x="2321" y="604"/>
                  </a:cubicBezTo>
                  <a:cubicBezTo>
                    <a:pt x="2323" y="603"/>
                    <a:pt x="2325" y="602"/>
                    <a:pt x="2325" y="599"/>
                  </a:cubicBezTo>
                  <a:cubicBezTo>
                    <a:pt x="2325" y="596"/>
                    <a:pt x="2327" y="594"/>
                    <a:pt x="2329" y="593"/>
                  </a:cubicBezTo>
                  <a:cubicBezTo>
                    <a:pt x="2334" y="588"/>
                    <a:pt x="2338" y="584"/>
                    <a:pt x="2341" y="578"/>
                  </a:cubicBezTo>
                  <a:cubicBezTo>
                    <a:pt x="2342" y="576"/>
                    <a:pt x="2341" y="575"/>
                    <a:pt x="2340" y="574"/>
                  </a:cubicBezTo>
                  <a:cubicBezTo>
                    <a:pt x="2340" y="573"/>
                    <a:pt x="2340" y="571"/>
                    <a:pt x="2341" y="570"/>
                  </a:cubicBezTo>
                  <a:cubicBezTo>
                    <a:pt x="2343" y="568"/>
                    <a:pt x="2344" y="566"/>
                    <a:pt x="2343" y="563"/>
                  </a:cubicBezTo>
                  <a:cubicBezTo>
                    <a:pt x="2341" y="560"/>
                    <a:pt x="2341" y="558"/>
                    <a:pt x="2341" y="555"/>
                  </a:cubicBezTo>
                  <a:cubicBezTo>
                    <a:pt x="2340" y="551"/>
                    <a:pt x="2340" y="546"/>
                    <a:pt x="2338" y="542"/>
                  </a:cubicBezTo>
                  <a:cubicBezTo>
                    <a:pt x="2338" y="542"/>
                    <a:pt x="2337" y="541"/>
                    <a:pt x="2336" y="541"/>
                  </a:cubicBezTo>
                  <a:cubicBezTo>
                    <a:pt x="2336" y="541"/>
                    <a:pt x="2336" y="542"/>
                    <a:pt x="2336" y="542"/>
                  </a:cubicBezTo>
                  <a:cubicBezTo>
                    <a:pt x="2336" y="543"/>
                    <a:pt x="2335" y="544"/>
                    <a:pt x="2335" y="544"/>
                  </a:cubicBezTo>
                  <a:cubicBezTo>
                    <a:pt x="2337" y="555"/>
                    <a:pt x="2336" y="567"/>
                    <a:pt x="2331" y="577"/>
                  </a:cubicBezTo>
                  <a:cubicBezTo>
                    <a:pt x="2330" y="579"/>
                    <a:pt x="2329" y="582"/>
                    <a:pt x="2328" y="584"/>
                  </a:cubicBezTo>
                  <a:cubicBezTo>
                    <a:pt x="2328" y="586"/>
                    <a:pt x="2327" y="587"/>
                    <a:pt x="2326" y="588"/>
                  </a:cubicBezTo>
                  <a:cubicBezTo>
                    <a:pt x="2324" y="592"/>
                    <a:pt x="2323" y="595"/>
                    <a:pt x="2321" y="599"/>
                  </a:cubicBezTo>
                  <a:cubicBezTo>
                    <a:pt x="2321" y="599"/>
                    <a:pt x="2320" y="600"/>
                    <a:pt x="2319" y="601"/>
                  </a:cubicBezTo>
                  <a:cubicBezTo>
                    <a:pt x="2318" y="602"/>
                    <a:pt x="2316" y="601"/>
                    <a:pt x="2315" y="600"/>
                  </a:cubicBezTo>
                  <a:cubicBezTo>
                    <a:pt x="2315" y="600"/>
                    <a:pt x="2315" y="600"/>
                    <a:pt x="2315" y="599"/>
                  </a:cubicBezTo>
                  <a:cubicBezTo>
                    <a:pt x="2314" y="600"/>
                    <a:pt x="2314" y="600"/>
                    <a:pt x="2315" y="600"/>
                  </a:cubicBezTo>
                  <a:cubicBezTo>
                    <a:pt x="2315" y="600"/>
                    <a:pt x="2315" y="600"/>
                    <a:pt x="2315" y="600"/>
                  </a:cubicBezTo>
                  <a:cubicBezTo>
                    <a:pt x="2314" y="602"/>
                    <a:pt x="2313" y="603"/>
                    <a:pt x="2313" y="605"/>
                  </a:cubicBezTo>
                  <a:cubicBezTo>
                    <a:pt x="2313" y="605"/>
                    <a:pt x="2312" y="606"/>
                    <a:pt x="2312" y="606"/>
                  </a:cubicBezTo>
                  <a:cubicBezTo>
                    <a:pt x="2313" y="606"/>
                    <a:pt x="2314" y="607"/>
                    <a:pt x="2314" y="606"/>
                  </a:cubicBezTo>
                  <a:close/>
                  <a:moveTo>
                    <a:pt x="1612" y="807"/>
                  </a:moveTo>
                  <a:cubicBezTo>
                    <a:pt x="1612" y="807"/>
                    <a:pt x="1612" y="807"/>
                    <a:pt x="1613" y="807"/>
                  </a:cubicBezTo>
                  <a:cubicBezTo>
                    <a:pt x="1612" y="806"/>
                    <a:pt x="1612" y="806"/>
                    <a:pt x="1612" y="806"/>
                  </a:cubicBezTo>
                  <a:lnTo>
                    <a:pt x="1612" y="807"/>
                  </a:lnTo>
                  <a:close/>
                  <a:moveTo>
                    <a:pt x="732" y="314"/>
                  </a:moveTo>
                  <a:cubicBezTo>
                    <a:pt x="732" y="314"/>
                    <a:pt x="732" y="314"/>
                    <a:pt x="732" y="314"/>
                  </a:cubicBezTo>
                  <a:cubicBezTo>
                    <a:pt x="733" y="314"/>
                    <a:pt x="733" y="314"/>
                    <a:pt x="733" y="314"/>
                  </a:cubicBezTo>
                  <a:cubicBezTo>
                    <a:pt x="733" y="314"/>
                    <a:pt x="733" y="314"/>
                    <a:pt x="733" y="314"/>
                  </a:cubicBezTo>
                  <a:lnTo>
                    <a:pt x="732" y="314"/>
                  </a:lnTo>
                  <a:close/>
                  <a:moveTo>
                    <a:pt x="1112" y="1247"/>
                  </a:moveTo>
                  <a:cubicBezTo>
                    <a:pt x="1113" y="1250"/>
                    <a:pt x="1112" y="1259"/>
                    <a:pt x="1110" y="1262"/>
                  </a:cubicBezTo>
                  <a:cubicBezTo>
                    <a:pt x="1109" y="1266"/>
                    <a:pt x="1107" y="1270"/>
                    <a:pt x="1104" y="1273"/>
                  </a:cubicBezTo>
                  <a:cubicBezTo>
                    <a:pt x="1101" y="1276"/>
                    <a:pt x="1098" y="1279"/>
                    <a:pt x="1095" y="1281"/>
                  </a:cubicBezTo>
                  <a:cubicBezTo>
                    <a:pt x="1093" y="1284"/>
                    <a:pt x="1091" y="1287"/>
                    <a:pt x="1089" y="1290"/>
                  </a:cubicBezTo>
                  <a:cubicBezTo>
                    <a:pt x="1089" y="1291"/>
                    <a:pt x="1088" y="1292"/>
                    <a:pt x="1088" y="1293"/>
                  </a:cubicBezTo>
                  <a:cubicBezTo>
                    <a:pt x="1086" y="1298"/>
                    <a:pt x="1083" y="1302"/>
                    <a:pt x="1078" y="1304"/>
                  </a:cubicBezTo>
                  <a:cubicBezTo>
                    <a:pt x="1076" y="1305"/>
                    <a:pt x="1076" y="1307"/>
                    <a:pt x="1076" y="1309"/>
                  </a:cubicBezTo>
                  <a:cubicBezTo>
                    <a:pt x="1076" y="1313"/>
                    <a:pt x="1076" y="1317"/>
                    <a:pt x="1076" y="1321"/>
                  </a:cubicBezTo>
                  <a:cubicBezTo>
                    <a:pt x="1076" y="1327"/>
                    <a:pt x="1076" y="1333"/>
                    <a:pt x="1076" y="1339"/>
                  </a:cubicBezTo>
                  <a:cubicBezTo>
                    <a:pt x="1075" y="1344"/>
                    <a:pt x="1075" y="1349"/>
                    <a:pt x="1072" y="1353"/>
                  </a:cubicBezTo>
                  <a:cubicBezTo>
                    <a:pt x="1070" y="1355"/>
                    <a:pt x="1070" y="1358"/>
                    <a:pt x="1071" y="1361"/>
                  </a:cubicBezTo>
                  <a:cubicBezTo>
                    <a:pt x="1071" y="1364"/>
                    <a:pt x="1070" y="1367"/>
                    <a:pt x="1068" y="1370"/>
                  </a:cubicBezTo>
                  <a:cubicBezTo>
                    <a:pt x="1066" y="1374"/>
                    <a:pt x="1064" y="1378"/>
                    <a:pt x="1062" y="1382"/>
                  </a:cubicBezTo>
                  <a:cubicBezTo>
                    <a:pt x="1061" y="1384"/>
                    <a:pt x="1060" y="1385"/>
                    <a:pt x="1061" y="1387"/>
                  </a:cubicBezTo>
                  <a:cubicBezTo>
                    <a:pt x="1061" y="1389"/>
                    <a:pt x="1060" y="1390"/>
                    <a:pt x="1059" y="1391"/>
                  </a:cubicBezTo>
                  <a:cubicBezTo>
                    <a:pt x="1058" y="1392"/>
                    <a:pt x="1055" y="1393"/>
                    <a:pt x="1054" y="1395"/>
                  </a:cubicBezTo>
                  <a:cubicBezTo>
                    <a:pt x="1051" y="1399"/>
                    <a:pt x="1047" y="1399"/>
                    <a:pt x="1043" y="1399"/>
                  </a:cubicBezTo>
                  <a:cubicBezTo>
                    <a:pt x="1041" y="1399"/>
                    <a:pt x="1039" y="1399"/>
                    <a:pt x="1036" y="1399"/>
                  </a:cubicBezTo>
                  <a:cubicBezTo>
                    <a:pt x="1034" y="1399"/>
                    <a:pt x="1032" y="1400"/>
                    <a:pt x="1030" y="1399"/>
                  </a:cubicBezTo>
                  <a:cubicBezTo>
                    <a:pt x="1029" y="1399"/>
                    <a:pt x="1028" y="1400"/>
                    <a:pt x="1028" y="1400"/>
                  </a:cubicBezTo>
                  <a:cubicBezTo>
                    <a:pt x="1027" y="1403"/>
                    <a:pt x="1026" y="1404"/>
                    <a:pt x="1024" y="1405"/>
                  </a:cubicBezTo>
                  <a:cubicBezTo>
                    <a:pt x="1022" y="1407"/>
                    <a:pt x="1020" y="1408"/>
                    <a:pt x="1017" y="1409"/>
                  </a:cubicBezTo>
                  <a:cubicBezTo>
                    <a:pt x="1013" y="1411"/>
                    <a:pt x="1009" y="1413"/>
                    <a:pt x="1005" y="1417"/>
                  </a:cubicBezTo>
                  <a:cubicBezTo>
                    <a:pt x="1003" y="1419"/>
                    <a:pt x="1001" y="1421"/>
                    <a:pt x="999" y="1423"/>
                  </a:cubicBezTo>
                  <a:cubicBezTo>
                    <a:pt x="993" y="1427"/>
                    <a:pt x="992" y="1433"/>
                    <a:pt x="993" y="1440"/>
                  </a:cubicBezTo>
                  <a:cubicBezTo>
                    <a:pt x="993" y="1441"/>
                    <a:pt x="993" y="1442"/>
                    <a:pt x="993" y="1442"/>
                  </a:cubicBezTo>
                  <a:cubicBezTo>
                    <a:pt x="996" y="1447"/>
                    <a:pt x="994" y="1452"/>
                    <a:pt x="991" y="1457"/>
                  </a:cubicBezTo>
                  <a:cubicBezTo>
                    <a:pt x="987" y="1463"/>
                    <a:pt x="984" y="1470"/>
                    <a:pt x="981" y="1477"/>
                  </a:cubicBezTo>
                  <a:cubicBezTo>
                    <a:pt x="980" y="1479"/>
                    <a:pt x="979" y="1481"/>
                    <a:pt x="977" y="1481"/>
                  </a:cubicBezTo>
                  <a:cubicBezTo>
                    <a:pt x="977" y="1480"/>
                    <a:pt x="976" y="1479"/>
                    <a:pt x="976" y="1478"/>
                  </a:cubicBezTo>
                  <a:cubicBezTo>
                    <a:pt x="976" y="1477"/>
                    <a:pt x="975" y="1477"/>
                    <a:pt x="975" y="1477"/>
                  </a:cubicBezTo>
                  <a:cubicBezTo>
                    <a:pt x="974" y="1477"/>
                    <a:pt x="973" y="1477"/>
                    <a:pt x="973" y="1478"/>
                  </a:cubicBezTo>
                  <a:cubicBezTo>
                    <a:pt x="971" y="1480"/>
                    <a:pt x="970" y="1483"/>
                    <a:pt x="970" y="1486"/>
                  </a:cubicBezTo>
                  <a:cubicBezTo>
                    <a:pt x="969" y="1486"/>
                    <a:pt x="968" y="1486"/>
                    <a:pt x="967" y="1486"/>
                  </a:cubicBezTo>
                  <a:cubicBezTo>
                    <a:pt x="965" y="1488"/>
                    <a:pt x="965" y="1489"/>
                    <a:pt x="965" y="1492"/>
                  </a:cubicBezTo>
                  <a:cubicBezTo>
                    <a:pt x="965" y="1496"/>
                    <a:pt x="963" y="1500"/>
                    <a:pt x="963" y="1503"/>
                  </a:cubicBezTo>
                  <a:cubicBezTo>
                    <a:pt x="962" y="1507"/>
                    <a:pt x="960" y="1510"/>
                    <a:pt x="958" y="1512"/>
                  </a:cubicBezTo>
                  <a:cubicBezTo>
                    <a:pt x="955" y="1514"/>
                    <a:pt x="955" y="1517"/>
                    <a:pt x="953" y="1519"/>
                  </a:cubicBezTo>
                  <a:cubicBezTo>
                    <a:pt x="950" y="1525"/>
                    <a:pt x="946" y="1526"/>
                    <a:pt x="940" y="1526"/>
                  </a:cubicBezTo>
                  <a:cubicBezTo>
                    <a:pt x="938" y="1526"/>
                    <a:pt x="935" y="1526"/>
                    <a:pt x="933" y="1526"/>
                  </a:cubicBezTo>
                  <a:cubicBezTo>
                    <a:pt x="932" y="1526"/>
                    <a:pt x="931" y="1526"/>
                    <a:pt x="930" y="1526"/>
                  </a:cubicBezTo>
                  <a:cubicBezTo>
                    <a:pt x="925" y="1523"/>
                    <a:pt x="920" y="1523"/>
                    <a:pt x="914" y="1522"/>
                  </a:cubicBezTo>
                  <a:cubicBezTo>
                    <a:pt x="914" y="1522"/>
                    <a:pt x="914" y="1522"/>
                    <a:pt x="914" y="1522"/>
                  </a:cubicBezTo>
                  <a:cubicBezTo>
                    <a:pt x="914" y="1522"/>
                    <a:pt x="914" y="1522"/>
                    <a:pt x="914" y="1522"/>
                  </a:cubicBezTo>
                  <a:cubicBezTo>
                    <a:pt x="914" y="1521"/>
                    <a:pt x="914" y="1521"/>
                    <a:pt x="914" y="1521"/>
                  </a:cubicBezTo>
                  <a:cubicBezTo>
                    <a:pt x="914" y="1521"/>
                    <a:pt x="914" y="1521"/>
                    <a:pt x="913" y="1521"/>
                  </a:cubicBezTo>
                  <a:cubicBezTo>
                    <a:pt x="914" y="1521"/>
                    <a:pt x="914" y="1521"/>
                    <a:pt x="914" y="1522"/>
                  </a:cubicBezTo>
                  <a:cubicBezTo>
                    <a:pt x="914" y="1522"/>
                    <a:pt x="914" y="1522"/>
                    <a:pt x="914" y="1522"/>
                  </a:cubicBezTo>
                  <a:cubicBezTo>
                    <a:pt x="914" y="1522"/>
                    <a:pt x="914" y="1522"/>
                    <a:pt x="914" y="1522"/>
                  </a:cubicBezTo>
                  <a:cubicBezTo>
                    <a:pt x="917" y="1525"/>
                    <a:pt x="920" y="1526"/>
                    <a:pt x="922" y="1528"/>
                  </a:cubicBezTo>
                  <a:cubicBezTo>
                    <a:pt x="924" y="1530"/>
                    <a:pt x="925" y="1532"/>
                    <a:pt x="924" y="1535"/>
                  </a:cubicBezTo>
                  <a:cubicBezTo>
                    <a:pt x="924" y="1536"/>
                    <a:pt x="924" y="1537"/>
                    <a:pt x="924" y="1538"/>
                  </a:cubicBezTo>
                  <a:cubicBezTo>
                    <a:pt x="924" y="1539"/>
                    <a:pt x="924" y="1540"/>
                    <a:pt x="925" y="1541"/>
                  </a:cubicBezTo>
                  <a:cubicBezTo>
                    <a:pt x="926" y="1542"/>
                    <a:pt x="927" y="1542"/>
                    <a:pt x="928" y="1543"/>
                  </a:cubicBezTo>
                  <a:cubicBezTo>
                    <a:pt x="930" y="1543"/>
                    <a:pt x="931" y="1546"/>
                    <a:pt x="930" y="1547"/>
                  </a:cubicBezTo>
                  <a:cubicBezTo>
                    <a:pt x="930" y="1549"/>
                    <a:pt x="929" y="1550"/>
                    <a:pt x="929" y="1551"/>
                  </a:cubicBezTo>
                  <a:cubicBezTo>
                    <a:pt x="928" y="1554"/>
                    <a:pt x="926" y="1556"/>
                    <a:pt x="926" y="1559"/>
                  </a:cubicBezTo>
                  <a:cubicBezTo>
                    <a:pt x="925" y="1563"/>
                    <a:pt x="922" y="1565"/>
                    <a:pt x="919" y="1566"/>
                  </a:cubicBezTo>
                  <a:cubicBezTo>
                    <a:pt x="917" y="1568"/>
                    <a:pt x="914" y="1568"/>
                    <a:pt x="912" y="1569"/>
                  </a:cubicBezTo>
                  <a:cubicBezTo>
                    <a:pt x="904" y="1572"/>
                    <a:pt x="896" y="1573"/>
                    <a:pt x="888" y="1571"/>
                  </a:cubicBezTo>
                  <a:cubicBezTo>
                    <a:pt x="886" y="1571"/>
                    <a:pt x="885" y="1572"/>
                    <a:pt x="885" y="1574"/>
                  </a:cubicBezTo>
                  <a:cubicBezTo>
                    <a:pt x="885" y="1575"/>
                    <a:pt x="886" y="1576"/>
                    <a:pt x="886" y="1577"/>
                  </a:cubicBezTo>
                  <a:cubicBezTo>
                    <a:pt x="886" y="1577"/>
                    <a:pt x="886" y="1577"/>
                    <a:pt x="886" y="1578"/>
                  </a:cubicBezTo>
                  <a:cubicBezTo>
                    <a:pt x="886" y="1580"/>
                    <a:pt x="885" y="1583"/>
                    <a:pt x="885" y="1585"/>
                  </a:cubicBezTo>
                  <a:cubicBezTo>
                    <a:pt x="885" y="1587"/>
                    <a:pt x="886" y="1590"/>
                    <a:pt x="886" y="1592"/>
                  </a:cubicBezTo>
                  <a:cubicBezTo>
                    <a:pt x="886" y="1595"/>
                    <a:pt x="882" y="1598"/>
                    <a:pt x="879" y="1599"/>
                  </a:cubicBezTo>
                  <a:cubicBezTo>
                    <a:pt x="876" y="1599"/>
                    <a:pt x="873" y="1599"/>
                    <a:pt x="871" y="1597"/>
                  </a:cubicBezTo>
                  <a:cubicBezTo>
                    <a:pt x="869" y="1596"/>
                    <a:pt x="867" y="1596"/>
                    <a:pt x="864" y="1595"/>
                  </a:cubicBezTo>
                  <a:cubicBezTo>
                    <a:pt x="863" y="1595"/>
                    <a:pt x="861" y="1596"/>
                    <a:pt x="861" y="1597"/>
                  </a:cubicBezTo>
                  <a:cubicBezTo>
                    <a:pt x="861" y="1598"/>
                    <a:pt x="862" y="1599"/>
                    <a:pt x="862" y="1599"/>
                  </a:cubicBezTo>
                  <a:cubicBezTo>
                    <a:pt x="862" y="1602"/>
                    <a:pt x="863" y="1604"/>
                    <a:pt x="863" y="1606"/>
                  </a:cubicBezTo>
                  <a:cubicBezTo>
                    <a:pt x="864" y="1609"/>
                    <a:pt x="868" y="1611"/>
                    <a:pt x="871" y="1609"/>
                  </a:cubicBezTo>
                  <a:cubicBezTo>
                    <a:pt x="872" y="1609"/>
                    <a:pt x="872" y="1609"/>
                    <a:pt x="873" y="1608"/>
                  </a:cubicBezTo>
                  <a:cubicBezTo>
                    <a:pt x="874" y="1608"/>
                    <a:pt x="876" y="1609"/>
                    <a:pt x="876" y="1609"/>
                  </a:cubicBezTo>
                  <a:cubicBezTo>
                    <a:pt x="877" y="1611"/>
                    <a:pt x="877" y="1613"/>
                    <a:pt x="877" y="1615"/>
                  </a:cubicBezTo>
                  <a:cubicBezTo>
                    <a:pt x="878" y="1617"/>
                    <a:pt x="876" y="1619"/>
                    <a:pt x="873" y="1619"/>
                  </a:cubicBezTo>
                  <a:cubicBezTo>
                    <a:pt x="873" y="1619"/>
                    <a:pt x="872" y="1619"/>
                    <a:pt x="871" y="1619"/>
                  </a:cubicBezTo>
                  <a:cubicBezTo>
                    <a:pt x="871" y="1619"/>
                    <a:pt x="871" y="1619"/>
                    <a:pt x="871" y="1619"/>
                  </a:cubicBezTo>
                  <a:cubicBezTo>
                    <a:pt x="871" y="1619"/>
                    <a:pt x="871" y="1619"/>
                    <a:pt x="871" y="1619"/>
                  </a:cubicBezTo>
                  <a:cubicBezTo>
                    <a:pt x="870" y="1618"/>
                    <a:pt x="870" y="1617"/>
                    <a:pt x="869" y="1617"/>
                  </a:cubicBezTo>
                  <a:cubicBezTo>
                    <a:pt x="869" y="1617"/>
                    <a:pt x="868" y="1617"/>
                    <a:pt x="868" y="1617"/>
                  </a:cubicBezTo>
                  <a:cubicBezTo>
                    <a:pt x="868" y="1617"/>
                    <a:pt x="867" y="1618"/>
                    <a:pt x="868" y="1618"/>
                  </a:cubicBezTo>
                  <a:cubicBezTo>
                    <a:pt x="869" y="1619"/>
                    <a:pt x="870" y="1619"/>
                    <a:pt x="871" y="1619"/>
                  </a:cubicBezTo>
                  <a:cubicBezTo>
                    <a:pt x="871" y="1619"/>
                    <a:pt x="871" y="1619"/>
                    <a:pt x="871" y="1619"/>
                  </a:cubicBezTo>
                  <a:cubicBezTo>
                    <a:pt x="870" y="1621"/>
                    <a:pt x="869" y="1623"/>
                    <a:pt x="867" y="1624"/>
                  </a:cubicBezTo>
                  <a:cubicBezTo>
                    <a:pt x="865" y="1626"/>
                    <a:pt x="864" y="1629"/>
                    <a:pt x="865" y="1632"/>
                  </a:cubicBezTo>
                  <a:cubicBezTo>
                    <a:pt x="865" y="1633"/>
                    <a:pt x="865" y="1634"/>
                    <a:pt x="865" y="1635"/>
                  </a:cubicBezTo>
                  <a:cubicBezTo>
                    <a:pt x="867" y="1639"/>
                    <a:pt x="864" y="1642"/>
                    <a:pt x="864" y="1645"/>
                  </a:cubicBezTo>
                  <a:cubicBezTo>
                    <a:pt x="864" y="1645"/>
                    <a:pt x="863" y="1646"/>
                    <a:pt x="862" y="1646"/>
                  </a:cubicBezTo>
                  <a:cubicBezTo>
                    <a:pt x="860" y="1647"/>
                    <a:pt x="857" y="1648"/>
                    <a:pt x="855" y="1650"/>
                  </a:cubicBezTo>
                  <a:cubicBezTo>
                    <a:pt x="853" y="1650"/>
                    <a:pt x="852" y="1652"/>
                    <a:pt x="851" y="1653"/>
                  </a:cubicBezTo>
                  <a:cubicBezTo>
                    <a:pt x="848" y="1657"/>
                    <a:pt x="849" y="1661"/>
                    <a:pt x="852" y="1664"/>
                  </a:cubicBezTo>
                  <a:cubicBezTo>
                    <a:pt x="854" y="1666"/>
                    <a:pt x="856" y="1667"/>
                    <a:pt x="857" y="1668"/>
                  </a:cubicBezTo>
                  <a:cubicBezTo>
                    <a:pt x="859" y="1670"/>
                    <a:pt x="861" y="1670"/>
                    <a:pt x="862" y="1670"/>
                  </a:cubicBezTo>
                  <a:cubicBezTo>
                    <a:pt x="866" y="1670"/>
                    <a:pt x="868" y="1673"/>
                    <a:pt x="868" y="1676"/>
                  </a:cubicBezTo>
                  <a:cubicBezTo>
                    <a:pt x="868" y="1677"/>
                    <a:pt x="868" y="1678"/>
                    <a:pt x="869" y="1679"/>
                  </a:cubicBezTo>
                  <a:cubicBezTo>
                    <a:pt x="869" y="1681"/>
                    <a:pt x="868" y="1683"/>
                    <a:pt x="867" y="1685"/>
                  </a:cubicBezTo>
                  <a:cubicBezTo>
                    <a:pt x="865" y="1687"/>
                    <a:pt x="863" y="1690"/>
                    <a:pt x="861" y="1692"/>
                  </a:cubicBezTo>
                  <a:cubicBezTo>
                    <a:pt x="859" y="1695"/>
                    <a:pt x="858" y="1697"/>
                    <a:pt x="858" y="1700"/>
                  </a:cubicBezTo>
                  <a:cubicBezTo>
                    <a:pt x="858" y="1704"/>
                    <a:pt x="857" y="1707"/>
                    <a:pt x="854" y="1709"/>
                  </a:cubicBezTo>
                  <a:cubicBezTo>
                    <a:pt x="853" y="1710"/>
                    <a:pt x="852" y="1711"/>
                    <a:pt x="851" y="1712"/>
                  </a:cubicBezTo>
                  <a:cubicBezTo>
                    <a:pt x="849" y="1715"/>
                    <a:pt x="848" y="1717"/>
                    <a:pt x="849" y="1721"/>
                  </a:cubicBezTo>
                  <a:cubicBezTo>
                    <a:pt x="850" y="1723"/>
                    <a:pt x="851" y="1726"/>
                    <a:pt x="852" y="1729"/>
                  </a:cubicBezTo>
                  <a:cubicBezTo>
                    <a:pt x="853" y="1732"/>
                    <a:pt x="856" y="1734"/>
                    <a:pt x="857" y="1736"/>
                  </a:cubicBezTo>
                  <a:cubicBezTo>
                    <a:pt x="858" y="1737"/>
                    <a:pt x="858" y="1738"/>
                    <a:pt x="857" y="1738"/>
                  </a:cubicBezTo>
                  <a:cubicBezTo>
                    <a:pt x="857" y="1739"/>
                    <a:pt x="856" y="1739"/>
                    <a:pt x="855" y="1739"/>
                  </a:cubicBezTo>
                  <a:cubicBezTo>
                    <a:pt x="855" y="1739"/>
                    <a:pt x="855" y="1739"/>
                    <a:pt x="854" y="1739"/>
                  </a:cubicBezTo>
                  <a:cubicBezTo>
                    <a:pt x="852" y="1738"/>
                    <a:pt x="850" y="1740"/>
                    <a:pt x="850" y="1742"/>
                  </a:cubicBezTo>
                  <a:cubicBezTo>
                    <a:pt x="849" y="1742"/>
                    <a:pt x="849" y="1742"/>
                    <a:pt x="849" y="1742"/>
                  </a:cubicBezTo>
                  <a:cubicBezTo>
                    <a:pt x="849" y="1742"/>
                    <a:pt x="849" y="1742"/>
                    <a:pt x="849" y="1742"/>
                  </a:cubicBezTo>
                  <a:cubicBezTo>
                    <a:pt x="845" y="1743"/>
                    <a:pt x="843" y="1746"/>
                    <a:pt x="843" y="1750"/>
                  </a:cubicBezTo>
                  <a:cubicBezTo>
                    <a:pt x="842" y="1751"/>
                    <a:pt x="843" y="1753"/>
                    <a:pt x="843" y="1754"/>
                  </a:cubicBezTo>
                  <a:cubicBezTo>
                    <a:pt x="843" y="1754"/>
                    <a:pt x="843" y="1755"/>
                    <a:pt x="843" y="1755"/>
                  </a:cubicBezTo>
                  <a:cubicBezTo>
                    <a:pt x="844" y="1755"/>
                    <a:pt x="844" y="1755"/>
                    <a:pt x="844" y="1754"/>
                  </a:cubicBezTo>
                  <a:cubicBezTo>
                    <a:pt x="844" y="1754"/>
                    <a:pt x="844" y="1753"/>
                    <a:pt x="844" y="1753"/>
                  </a:cubicBezTo>
                  <a:cubicBezTo>
                    <a:pt x="845" y="1750"/>
                    <a:pt x="845" y="1747"/>
                    <a:pt x="849" y="1745"/>
                  </a:cubicBezTo>
                  <a:cubicBezTo>
                    <a:pt x="849" y="1745"/>
                    <a:pt x="849" y="1743"/>
                    <a:pt x="849" y="1742"/>
                  </a:cubicBezTo>
                  <a:cubicBezTo>
                    <a:pt x="850" y="1742"/>
                    <a:pt x="850" y="1742"/>
                    <a:pt x="850" y="1742"/>
                  </a:cubicBezTo>
                  <a:cubicBezTo>
                    <a:pt x="850" y="1742"/>
                    <a:pt x="850" y="1742"/>
                    <a:pt x="850" y="1742"/>
                  </a:cubicBezTo>
                  <a:cubicBezTo>
                    <a:pt x="851" y="1742"/>
                    <a:pt x="853" y="1742"/>
                    <a:pt x="854" y="1742"/>
                  </a:cubicBezTo>
                  <a:cubicBezTo>
                    <a:pt x="859" y="1742"/>
                    <a:pt x="862" y="1744"/>
                    <a:pt x="862" y="1749"/>
                  </a:cubicBezTo>
                  <a:cubicBezTo>
                    <a:pt x="863" y="1751"/>
                    <a:pt x="864" y="1752"/>
                    <a:pt x="865" y="1754"/>
                  </a:cubicBezTo>
                  <a:cubicBezTo>
                    <a:pt x="867" y="1756"/>
                    <a:pt x="870" y="1758"/>
                    <a:pt x="872" y="1761"/>
                  </a:cubicBezTo>
                  <a:cubicBezTo>
                    <a:pt x="872" y="1761"/>
                    <a:pt x="873" y="1762"/>
                    <a:pt x="874" y="1762"/>
                  </a:cubicBezTo>
                  <a:cubicBezTo>
                    <a:pt x="878" y="1764"/>
                    <a:pt x="883" y="1766"/>
                    <a:pt x="888" y="1768"/>
                  </a:cubicBezTo>
                  <a:cubicBezTo>
                    <a:pt x="889" y="1769"/>
                    <a:pt x="891" y="1768"/>
                    <a:pt x="892" y="1769"/>
                  </a:cubicBezTo>
                  <a:cubicBezTo>
                    <a:pt x="892" y="1770"/>
                    <a:pt x="892" y="1770"/>
                    <a:pt x="892" y="1770"/>
                  </a:cubicBezTo>
                  <a:cubicBezTo>
                    <a:pt x="890" y="1772"/>
                    <a:pt x="887" y="1774"/>
                    <a:pt x="885" y="1775"/>
                  </a:cubicBezTo>
                  <a:cubicBezTo>
                    <a:pt x="884" y="1776"/>
                    <a:pt x="882" y="1775"/>
                    <a:pt x="881" y="1775"/>
                  </a:cubicBezTo>
                  <a:cubicBezTo>
                    <a:pt x="880" y="1774"/>
                    <a:pt x="879" y="1775"/>
                    <a:pt x="879" y="1776"/>
                  </a:cubicBezTo>
                  <a:cubicBezTo>
                    <a:pt x="879" y="1777"/>
                    <a:pt x="878" y="1778"/>
                    <a:pt x="876" y="1779"/>
                  </a:cubicBezTo>
                  <a:cubicBezTo>
                    <a:pt x="874" y="1779"/>
                    <a:pt x="872" y="1780"/>
                    <a:pt x="870" y="1780"/>
                  </a:cubicBezTo>
                  <a:cubicBezTo>
                    <a:pt x="870" y="1780"/>
                    <a:pt x="870" y="1780"/>
                    <a:pt x="870" y="1780"/>
                  </a:cubicBezTo>
                  <a:cubicBezTo>
                    <a:pt x="870" y="1780"/>
                    <a:pt x="870" y="1780"/>
                    <a:pt x="870" y="1780"/>
                  </a:cubicBezTo>
                  <a:cubicBezTo>
                    <a:pt x="870" y="1779"/>
                    <a:pt x="870" y="1779"/>
                    <a:pt x="869" y="1780"/>
                  </a:cubicBezTo>
                  <a:cubicBezTo>
                    <a:pt x="870" y="1780"/>
                    <a:pt x="870" y="1780"/>
                    <a:pt x="870" y="1780"/>
                  </a:cubicBezTo>
                  <a:cubicBezTo>
                    <a:pt x="870" y="1780"/>
                    <a:pt x="870" y="1780"/>
                    <a:pt x="870" y="1780"/>
                  </a:cubicBezTo>
                  <a:cubicBezTo>
                    <a:pt x="870" y="1780"/>
                    <a:pt x="870" y="1780"/>
                    <a:pt x="870" y="1780"/>
                  </a:cubicBezTo>
                  <a:cubicBezTo>
                    <a:pt x="871" y="1784"/>
                    <a:pt x="871" y="1784"/>
                    <a:pt x="868" y="1784"/>
                  </a:cubicBezTo>
                  <a:cubicBezTo>
                    <a:pt x="867" y="1784"/>
                    <a:pt x="865" y="1783"/>
                    <a:pt x="864" y="1783"/>
                  </a:cubicBezTo>
                  <a:cubicBezTo>
                    <a:pt x="863" y="1783"/>
                    <a:pt x="862" y="1784"/>
                    <a:pt x="861" y="1784"/>
                  </a:cubicBezTo>
                  <a:cubicBezTo>
                    <a:pt x="859" y="1783"/>
                    <a:pt x="858" y="1783"/>
                    <a:pt x="857" y="1782"/>
                  </a:cubicBezTo>
                  <a:cubicBezTo>
                    <a:pt x="855" y="1781"/>
                    <a:pt x="856" y="1779"/>
                    <a:pt x="856" y="1778"/>
                  </a:cubicBezTo>
                  <a:cubicBezTo>
                    <a:pt x="856" y="1777"/>
                    <a:pt x="856" y="1776"/>
                    <a:pt x="855" y="1776"/>
                  </a:cubicBezTo>
                  <a:cubicBezTo>
                    <a:pt x="855" y="1775"/>
                    <a:pt x="854" y="1775"/>
                    <a:pt x="853" y="1775"/>
                  </a:cubicBezTo>
                  <a:cubicBezTo>
                    <a:pt x="852" y="1776"/>
                    <a:pt x="851" y="1778"/>
                    <a:pt x="849" y="1780"/>
                  </a:cubicBezTo>
                  <a:cubicBezTo>
                    <a:pt x="848" y="1780"/>
                    <a:pt x="846" y="1780"/>
                    <a:pt x="846" y="1778"/>
                  </a:cubicBezTo>
                  <a:cubicBezTo>
                    <a:pt x="844" y="1776"/>
                    <a:pt x="843" y="1774"/>
                    <a:pt x="840" y="1773"/>
                  </a:cubicBezTo>
                  <a:cubicBezTo>
                    <a:pt x="839" y="1773"/>
                    <a:pt x="839" y="1773"/>
                    <a:pt x="839" y="1772"/>
                  </a:cubicBezTo>
                  <a:cubicBezTo>
                    <a:pt x="840" y="1769"/>
                    <a:pt x="838" y="1768"/>
                    <a:pt x="835" y="1767"/>
                  </a:cubicBezTo>
                  <a:cubicBezTo>
                    <a:pt x="835" y="1767"/>
                    <a:pt x="834" y="1767"/>
                    <a:pt x="834" y="1767"/>
                  </a:cubicBezTo>
                  <a:cubicBezTo>
                    <a:pt x="834" y="1766"/>
                    <a:pt x="833" y="1766"/>
                    <a:pt x="834" y="1765"/>
                  </a:cubicBezTo>
                  <a:cubicBezTo>
                    <a:pt x="834" y="1764"/>
                    <a:pt x="834" y="1764"/>
                    <a:pt x="833" y="1764"/>
                  </a:cubicBezTo>
                  <a:cubicBezTo>
                    <a:pt x="833" y="1764"/>
                    <a:pt x="832" y="1764"/>
                    <a:pt x="832" y="1764"/>
                  </a:cubicBezTo>
                  <a:cubicBezTo>
                    <a:pt x="832" y="1765"/>
                    <a:pt x="831" y="1766"/>
                    <a:pt x="831" y="1767"/>
                  </a:cubicBezTo>
                  <a:cubicBezTo>
                    <a:pt x="829" y="1767"/>
                    <a:pt x="828" y="1767"/>
                    <a:pt x="827" y="1767"/>
                  </a:cubicBezTo>
                  <a:cubicBezTo>
                    <a:pt x="825" y="1766"/>
                    <a:pt x="822" y="1765"/>
                    <a:pt x="821" y="1764"/>
                  </a:cubicBezTo>
                  <a:cubicBezTo>
                    <a:pt x="818" y="1759"/>
                    <a:pt x="813" y="1757"/>
                    <a:pt x="808" y="1753"/>
                  </a:cubicBezTo>
                  <a:cubicBezTo>
                    <a:pt x="808" y="1753"/>
                    <a:pt x="808" y="1752"/>
                    <a:pt x="808" y="1752"/>
                  </a:cubicBezTo>
                  <a:cubicBezTo>
                    <a:pt x="808" y="1752"/>
                    <a:pt x="808" y="1751"/>
                    <a:pt x="809" y="1751"/>
                  </a:cubicBezTo>
                  <a:cubicBezTo>
                    <a:pt x="809" y="1751"/>
                    <a:pt x="810" y="1751"/>
                    <a:pt x="811" y="1752"/>
                  </a:cubicBezTo>
                  <a:cubicBezTo>
                    <a:pt x="813" y="1753"/>
                    <a:pt x="816" y="1754"/>
                    <a:pt x="820" y="1753"/>
                  </a:cubicBezTo>
                  <a:cubicBezTo>
                    <a:pt x="820" y="1754"/>
                    <a:pt x="820" y="1754"/>
                    <a:pt x="820" y="1754"/>
                  </a:cubicBezTo>
                  <a:cubicBezTo>
                    <a:pt x="820" y="1754"/>
                    <a:pt x="820" y="1754"/>
                    <a:pt x="821" y="1754"/>
                  </a:cubicBezTo>
                  <a:cubicBezTo>
                    <a:pt x="821" y="1755"/>
                    <a:pt x="821" y="1755"/>
                    <a:pt x="822" y="1755"/>
                  </a:cubicBezTo>
                  <a:cubicBezTo>
                    <a:pt x="822" y="1756"/>
                    <a:pt x="822" y="1756"/>
                    <a:pt x="822" y="1756"/>
                  </a:cubicBezTo>
                  <a:cubicBezTo>
                    <a:pt x="823" y="1756"/>
                    <a:pt x="823" y="1756"/>
                    <a:pt x="823" y="1756"/>
                  </a:cubicBezTo>
                  <a:cubicBezTo>
                    <a:pt x="822" y="1756"/>
                    <a:pt x="822" y="1756"/>
                    <a:pt x="822" y="1756"/>
                  </a:cubicBezTo>
                  <a:cubicBezTo>
                    <a:pt x="822" y="1756"/>
                    <a:pt x="822" y="1755"/>
                    <a:pt x="822" y="1755"/>
                  </a:cubicBezTo>
                  <a:cubicBezTo>
                    <a:pt x="822" y="1755"/>
                    <a:pt x="821" y="1754"/>
                    <a:pt x="821" y="1754"/>
                  </a:cubicBezTo>
                  <a:cubicBezTo>
                    <a:pt x="821" y="1754"/>
                    <a:pt x="820" y="1754"/>
                    <a:pt x="820" y="1753"/>
                  </a:cubicBezTo>
                  <a:cubicBezTo>
                    <a:pt x="820" y="1753"/>
                    <a:pt x="820" y="1753"/>
                    <a:pt x="820" y="1753"/>
                  </a:cubicBezTo>
                  <a:cubicBezTo>
                    <a:pt x="818" y="1752"/>
                    <a:pt x="815" y="1750"/>
                    <a:pt x="813" y="1749"/>
                  </a:cubicBezTo>
                  <a:cubicBezTo>
                    <a:pt x="811" y="1748"/>
                    <a:pt x="810" y="1746"/>
                    <a:pt x="811" y="1744"/>
                  </a:cubicBezTo>
                  <a:cubicBezTo>
                    <a:pt x="810" y="1742"/>
                    <a:pt x="809" y="1739"/>
                    <a:pt x="805" y="1738"/>
                  </a:cubicBezTo>
                  <a:cubicBezTo>
                    <a:pt x="804" y="1738"/>
                    <a:pt x="803" y="1738"/>
                    <a:pt x="802" y="1737"/>
                  </a:cubicBezTo>
                  <a:cubicBezTo>
                    <a:pt x="801" y="1737"/>
                    <a:pt x="801" y="1737"/>
                    <a:pt x="801" y="1736"/>
                  </a:cubicBezTo>
                  <a:cubicBezTo>
                    <a:pt x="801" y="1735"/>
                    <a:pt x="802" y="1735"/>
                    <a:pt x="803" y="1734"/>
                  </a:cubicBezTo>
                  <a:cubicBezTo>
                    <a:pt x="803" y="1734"/>
                    <a:pt x="804" y="1734"/>
                    <a:pt x="805" y="1734"/>
                  </a:cubicBezTo>
                  <a:cubicBezTo>
                    <a:pt x="806" y="1734"/>
                    <a:pt x="807" y="1733"/>
                    <a:pt x="808" y="1732"/>
                  </a:cubicBezTo>
                  <a:cubicBezTo>
                    <a:pt x="809" y="1731"/>
                    <a:pt x="809" y="1730"/>
                    <a:pt x="808" y="1728"/>
                  </a:cubicBezTo>
                  <a:cubicBezTo>
                    <a:pt x="807" y="1727"/>
                    <a:pt x="806" y="1726"/>
                    <a:pt x="806" y="1724"/>
                  </a:cubicBezTo>
                  <a:cubicBezTo>
                    <a:pt x="806" y="1722"/>
                    <a:pt x="806" y="1721"/>
                    <a:pt x="804" y="1720"/>
                  </a:cubicBezTo>
                  <a:cubicBezTo>
                    <a:pt x="805" y="1720"/>
                    <a:pt x="805" y="1720"/>
                    <a:pt x="805" y="1720"/>
                  </a:cubicBezTo>
                  <a:cubicBezTo>
                    <a:pt x="804" y="1719"/>
                    <a:pt x="804" y="1719"/>
                    <a:pt x="804" y="1719"/>
                  </a:cubicBezTo>
                  <a:cubicBezTo>
                    <a:pt x="804" y="1720"/>
                    <a:pt x="804" y="1720"/>
                    <a:pt x="804" y="1720"/>
                  </a:cubicBezTo>
                  <a:cubicBezTo>
                    <a:pt x="804" y="1720"/>
                    <a:pt x="804" y="1720"/>
                    <a:pt x="804" y="1720"/>
                  </a:cubicBezTo>
                  <a:cubicBezTo>
                    <a:pt x="803" y="1723"/>
                    <a:pt x="803" y="1726"/>
                    <a:pt x="803" y="1728"/>
                  </a:cubicBezTo>
                  <a:cubicBezTo>
                    <a:pt x="803" y="1730"/>
                    <a:pt x="802" y="1731"/>
                    <a:pt x="800" y="1731"/>
                  </a:cubicBezTo>
                  <a:cubicBezTo>
                    <a:pt x="799" y="1731"/>
                    <a:pt x="797" y="1730"/>
                    <a:pt x="798" y="1728"/>
                  </a:cubicBezTo>
                  <a:cubicBezTo>
                    <a:pt x="799" y="1726"/>
                    <a:pt x="798" y="1723"/>
                    <a:pt x="798" y="1721"/>
                  </a:cubicBezTo>
                  <a:cubicBezTo>
                    <a:pt x="798" y="1721"/>
                    <a:pt x="798" y="1722"/>
                    <a:pt x="798" y="1722"/>
                  </a:cubicBezTo>
                  <a:cubicBezTo>
                    <a:pt x="797" y="1722"/>
                    <a:pt x="796" y="1721"/>
                    <a:pt x="795" y="1721"/>
                  </a:cubicBezTo>
                  <a:cubicBezTo>
                    <a:pt x="794" y="1720"/>
                    <a:pt x="794" y="1718"/>
                    <a:pt x="795" y="1718"/>
                  </a:cubicBezTo>
                  <a:cubicBezTo>
                    <a:pt x="796" y="1718"/>
                    <a:pt x="797" y="1717"/>
                    <a:pt x="798" y="1717"/>
                  </a:cubicBezTo>
                  <a:cubicBezTo>
                    <a:pt x="798" y="1717"/>
                    <a:pt x="798" y="1717"/>
                    <a:pt x="798" y="1717"/>
                  </a:cubicBezTo>
                  <a:cubicBezTo>
                    <a:pt x="799" y="1716"/>
                    <a:pt x="799" y="1715"/>
                    <a:pt x="798" y="1713"/>
                  </a:cubicBezTo>
                  <a:cubicBezTo>
                    <a:pt x="797" y="1713"/>
                    <a:pt x="797" y="1713"/>
                    <a:pt x="797" y="1713"/>
                  </a:cubicBezTo>
                  <a:cubicBezTo>
                    <a:pt x="797" y="1713"/>
                    <a:pt x="797" y="1713"/>
                    <a:pt x="797" y="1713"/>
                  </a:cubicBezTo>
                  <a:cubicBezTo>
                    <a:pt x="796" y="1712"/>
                    <a:pt x="794" y="1711"/>
                    <a:pt x="792" y="1710"/>
                  </a:cubicBezTo>
                  <a:cubicBezTo>
                    <a:pt x="790" y="1708"/>
                    <a:pt x="790" y="1708"/>
                    <a:pt x="790" y="1705"/>
                  </a:cubicBezTo>
                  <a:cubicBezTo>
                    <a:pt x="791" y="1704"/>
                    <a:pt x="791" y="1703"/>
                    <a:pt x="791" y="1702"/>
                  </a:cubicBezTo>
                  <a:cubicBezTo>
                    <a:pt x="791" y="1702"/>
                    <a:pt x="791" y="1702"/>
                    <a:pt x="791" y="1702"/>
                  </a:cubicBezTo>
                  <a:cubicBezTo>
                    <a:pt x="791" y="1702"/>
                    <a:pt x="791" y="1702"/>
                    <a:pt x="791" y="1702"/>
                  </a:cubicBezTo>
                  <a:cubicBezTo>
                    <a:pt x="791" y="1702"/>
                    <a:pt x="791" y="1702"/>
                    <a:pt x="791" y="1702"/>
                  </a:cubicBezTo>
                  <a:cubicBezTo>
                    <a:pt x="790" y="1702"/>
                    <a:pt x="789" y="1701"/>
                    <a:pt x="789" y="1701"/>
                  </a:cubicBezTo>
                  <a:cubicBezTo>
                    <a:pt x="788" y="1700"/>
                    <a:pt x="789" y="1698"/>
                    <a:pt x="788" y="1697"/>
                  </a:cubicBezTo>
                  <a:cubicBezTo>
                    <a:pt x="788" y="1696"/>
                    <a:pt x="787" y="1695"/>
                    <a:pt x="787" y="1694"/>
                  </a:cubicBezTo>
                  <a:cubicBezTo>
                    <a:pt x="786" y="1693"/>
                    <a:pt x="786" y="1691"/>
                    <a:pt x="786" y="1690"/>
                  </a:cubicBezTo>
                  <a:cubicBezTo>
                    <a:pt x="785" y="1688"/>
                    <a:pt x="786" y="1687"/>
                    <a:pt x="787" y="1686"/>
                  </a:cubicBezTo>
                  <a:cubicBezTo>
                    <a:pt x="789" y="1685"/>
                    <a:pt x="791" y="1684"/>
                    <a:pt x="793" y="1684"/>
                  </a:cubicBezTo>
                  <a:cubicBezTo>
                    <a:pt x="793" y="1684"/>
                    <a:pt x="793" y="1684"/>
                    <a:pt x="793" y="1684"/>
                  </a:cubicBezTo>
                  <a:cubicBezTo>
                    <a:pt x="793" y="1684"/>
                    <a:pt x="793" y="1684"/>
                    <a:pt x="794" y="1684"/>
                  </a:cubicBezTo>
                  <a:cubicBezTo>
                    <a:pt x="794" y="1685"/>
                    <a:pt x="794" y="1685"/>
                    <a:pt x="794" y="1685"/>
                  </a:cubicBezTo>
                  <a:cubicBezTo>
                    <a:pt x="794" y="1685"/>
                    <a:pt x="794" y="1684"/>
                    <a:pt x="794" y="1684"/>
                  </a:cubicBezTo>
                  <a:cubicBezTo>
                    <a:pt x="793" y="1684"/>
                    <a:pt x="793" y="1684"/>
                    <a:pt x="793" y="1684"/>
                  </a:cubicBezTo>
                  <a:cubicBezTo>
                    <a:pt x="793" y="1684"/>
                    <a:pt x="793" y="1684"/>
                    <a:pt x="793" y="1684"/>
                  </a:cubicBezTo>
                  <a:cubicBezTo>
                    <a:pt x="792" y="1681"/>
                    <a:pt x="793" y="1678"/>
                    <a:pt x="794" y="1675"/>
                  </a:cubicBezTo>
                  <a:cubicBezTo>
                    <a:pt x="794" y="1674"/>
                    <a:pt x="793" y="1672"/>
                    <a:pt x="792" y="1672"/>
                  </a:cubicBezTo>
                  <a:cubicBezTo>
                    <a:pt x="790" y="1671"/>
                    <a:pt x="788" y="1671"/>
                    <a:pt x="785" y="1671"/>
                  </a:cubicBezTo>
                  <a:cubicBezTo>
                    <a:pt x="785" y="1671"/>
                    <a:pt x="784" y="1672"/>
                    <a:pt x="783" y="1672"/>
                  </a:cubicBezTo>
                  <a:cubicBezTo>
                    <a:pt x="782" y="1673"/>
                    <a:pt x="781" y="1672"/>
                    <a:pt x="781" y="1672"/>
                  </a:cubicBezTo>
                  <a:cubicBezTo>
                    <a:pt x="780" y="1671"/>
                    <a:pt x="780" y="1670"/>
                    <a:pt x="780" y="1670"/>
                  </a:cubicBezTo>
                  <a:cubicBezTo>
                    <a:pt x="781" y="1667"/>
                    <a:pt x="783" y="1664"/>
                    <a:pt x="784" y="1660"/>
                  </a:cubicBezTo>
                  <a:cubicBezTo>
                    <a:pt x="785" y="1657"/>
                    <a:pt x="788" y="1655"/>
                    <a:pt x="791" y="1655"/>
                  </a:cubicBezTo>
                  <a:cubicBezTo>
                    <a:pt x="791" y="1655"/>
                    <a:pt x="791" y="1655"/>
                    <a:pt x="791" y="1656"/>
                  </a:cubicBezTo>
                  <a:cubicBezTo>
                    <a:pt x="791" y="1656"/>
                    <a:pt x="791" y="1655"/>
                    <a:pt x="791" y="1655"/>
                  </a:cubicBezTo>
                  <a:cubicBezTo>
                    <a:pt x="791" y="1655"/>
                    <a:pt x="791" y="1656"/>
                    <a:pt x="791" y="1656"/>
                  </a:cubicBezTo>
                  <a:cubicBezTo>
                    <a:pt x="791" y="1656"/>
                    <a:pt x="791" y="1656"/>
                    <a:pt x="791" y="1656"/>
                  </a:cubicBezTo>
                  <a:cubicBezTo>
                    <a:pt x="791" y="1657"/>
                    <a:pt x="792" y="1658"/>
                    <a:pt x="792" y="1659"/>
                  </a:cubicBezTo>
                  <a:cubicBezTo>
                    <a:pt x="792" y="1659"/>
                    <a:pt x="793" y="1659"/>
                    <a:pt x="793" y="1660"/>
                  </a:cubicBezTo>
                  <a:cubicBezTo>
                    <a:pt x="794" y="1660"/>
                    <a:pt x="794" y="1660"/>
                    <a:pt x="795" y="1659"/>
                  </a:cubicBezTo>
                  <a:cubicBezTo>
                    <a:pt x="797" y="1654"/>
                    <a:pt x="798" y="1650"/>
                    <a:pt x="795" y="1646"/>
                  </a:cubicBezTo>
                  <a:cubicBezTo>
                    <a:pt x="794" y="1645"/>
                    <a:pt x="794" y="1643"/>
                    <a:pt x="794" y="1642"/>
                  </a:cubicBezTo>
                  <a:cubicBezTo>
                    <a:pt x="795" y="1637"/>
                    <a:pt x="796" y="1632"/>
                    <a:pt x="795" y="1627"/>
                  </a:cubicBezTo>
                  <a:cubicBezTo>
                    <a:pt x="795" y="1623"/>
                    <a:pt x="796" y="1618"/>
                    <a:pt x="796" y="1613"/>
                  </a:cubicBezTo>
                  <a:cubicBezTo>
                    <a:pt x="796" y="1612"/>
                    <a:pt x="796" y="1611"/>
                    <a:pt x="795" y="1610"/>
                  </a:cubicBezTo>
                  <a:cubicBezTo>
                    <a:pt x="795" y="1608"/>
                    <a:pt x="795" y="1608"/>
                    <a:pt x="794" y="1608"/>
                  </a:cubicBezTo>
                  <a:cubicBezTo>
                    <a:pt x="792" y="1609"/>
                    <a:pt x="790" y="1610"/>
                    <a:pt x="788" y="1609"/>
                  </a:cubicBezTo>
                  <a:cubicBezTo>
                    <a:pt x="790" y="1611"/>
                    <a:pt x="791" y="1613"/>
                    <a:pt x="791" y="1615"/>
                  </a:cubicBezTo>
                  <a:cubicBezTo>
                    <a:pt x="790" y="1618"/>
                    <a:pt x="790" y="1621"/>
                    <a:pt x="790" y="1623"/>
                  </a:cubicBezTo>
                  <a:cubicBezTo>
                    <a:pt x="791" y="1625"/>
                    <a:pt x="789" y="1626"/>
                    <a:pt x="788" y="1628"/>
                  </a:cubicBezTo>
                  <a:cubicBezTo>
                    <a:pt x="787" y="1629"/>
                    <a:pt x="784" y="1628"/>
                    <a:pt x="784" y="1627"/>
                  </a:cubicBezTo>
                  <a:cubicBezTo>
                    <a:pt x="783" y="1623"/>
                    <a:pt x="783" y="1619"/>
                    <a:pt x="782" y="1616"/>
                  </a:cubicBezTo>
                  <a:cubicBezTo>
                    <a:pt x="782" y="1615"/>
                    <a:pt x="782" y="1614"/>
                    <a:pt x="783" y="1612"/>
                  </a:cubicBezTo>
                  <a:cubicBezTo>
                    <a:pt x="784" y="1609"/>
                    <a:pt x="784" y="1609"/>
                    <a:pt x="788" y="1609"/>
                  </a:cubicBezTo>
                  <a:cubicBezTo>
                    <a:pt x="788" y="1608"/>
                    <a:pt x="786" y="1606"/>
                    <a:pt x="786" y="1605"/>
                  </a:cubicBezTo>
                  <a:cubicBezTo>
                    <a:pt x="784" y="1603"/>
                    <a:pt x="783" y="1601"/>
                    <a:pt x="783" y="1598"/>
                  </a:cubicBezTo>
                  <a:cubicBezTo>
                    <a:pt x="783" y="1596"/>
                    <a:pt x="783" y="1593"/>
                    <a:pt x="783" y="1591"/>
                  </a:cubicBezTo>
                  <a:cubicBezTo>
                    <a:pt x="783" y="1589"/>
                    <a:pt x="783" y="1587"/>
                    <a:pt x="784" y="1585"/>
                  </a:cubicBezTo>
                  <a:cubicBezTo>
                    <a:pt x="786" y="1581"/>
                    <a:pt x="786" y="1578"/>
                    <a:pt x="784" y="1574"/>
                  </a:cubicBezTo>
                  <a:cubicBezTo>
                    <a:pt x="782" y="1570"/>
                    <a:pt x="781" y="1565"/>
                    <a:pt x="779" y="1562"/>
                  </a:cubicBezTo>
                  <a:cubicBezTo>
                    <a:pt x="777" y="1559"/>
                    <a:pt x="777" y="1557"/>
                    <a:pt x="780" y="1554"/>
                  </a:cubicBezTo>
                  <a:cubicBezTo>
                    <a:pt x="781" y="1554"/>
                    <a:pt x="782" y="1552"/>
                    <a:pt x="782" y="1551"/>
                  </a:cubicBezTo>
                  <a:cubicBezTo>
                    <a:pt x="784" y="1543"/>
                    <a:pt x="786" y="1534"/>
                    <a:pt x="788" y="1526"/>
                  </a:cubicBezTo>
                  <a:cubicBezTo>
                    <a:pt x="788" y="1523"/>
                    <a:pt x="789" y="1520"/>
                    <a:pt x="790" y="1518"/>
                  </a:cubicBezTo>
                  <a:cubicBezTo>
                    <a:pt x="790" y="1516"/>
                    <a:pt x="791" y="1514"/>
                    <a:pt x="790" y="1513"/>
                  </a:cubicBezTo>
                  <a:cubicBezTo>
                    <a:pt x="789" y="1511"/>
                    <a:pt x="789" y="1509"/>
                    <a:pt x="789" y="1507"/>
                  </a:cubicBezTo>
                  <a:cubicBezTo>
                    <a:pt x="789" y="1505"/>
                    <a:pt x="790" y="1502"/>
                    <a:pt x="789" y="1501"/>
                  </a:cubicBezTo>
                  <a:cubicBezTo>
                    <a:pt x="787" y="1496"/>
                    <a:pt x="789" y="1492"/>
                    <a:pt x="787" y="1487"/>
                  </a:cubicBezTo>
                  <a:cubicBezTo>
                    <a:pt x="785" y="1484"/>
                    <a:pt x="785" y="1481"/>
                    <a:pt x="787" y="1477"/>
                  </a:cubicBezTo>
                  <a:cubicBezTo>
                    <a:pt x="788" y="1474"/>
                    <a:pt x="788" y="1471"/>
                    <a:pt x="787" y="1468"/>
                  </a:cubicBezTo>
                  <a:cubicBezTo>
                    <a:pt x="786" y="1465"/>
                    <a:pt x="786" y="1463"/>
                    <a:pt x="787" y="1461"/>
                  </a:cubicBezTo>
                  <a:cubicBezTo>
                    <a:pt x="788" y="1458"/>
                    <a:pt x="789" y="1454"/>
                    <a:pt x="789" y="1450"/>
                  </a:cubicBezTo>
                  <a:cubicBezTo>
                    <a:pt x="789" y="1447"/>
                    <a:pt x="790" y="1444"/>
                    <a:pt x="790" y="1441"/>
                  </a:cubicBezTo>
                  <a:cubicBezTo>
                    <a:pt x="789" y="1430"/>
                    <a:pt x="791" y="1419"/>
                    <a:pt x="788" y="1408"/>
                  </a:cubicBezTo>
                  <a:cubicBezTo>
                    <a:pt x="788" y="1407"/>
                    <a:pt x="788" y="1406"/>
                    <a:pt x="789" y="1404"/>
                  </a:cubicBezTo>
                  <a:cubicBezTo>
                    <a:pt x="791" y="1397"/>
                    <a:pt x="791" y="1390"/>
                    <a:pt x="789" y="1382"/>
                  </a:cubicBezTo>
                  <a:cubicBezTo>
                    <a:pt x="788" y="1381"/>
                    <a:pt x="788" y="1379"/>
                    <a:pt x="788" y="1378"/>
                  </a:cubicBezTo>
                  <a:cubicBezTo>
                    <a:pt x="789" y="1374"/>
                    <a:pt x="789" y="1371"/>
                    <a:pt x="788" y="1367"/>
                  </a:cubicBezTo>
                  <a:cubicBezTo>
                    <a:pt x="788" y="1365"/>
                    <a:pt x="788" y="1363"/>
                    <a:pt x="788" y="1361"/>
                  </a:cubicBezTo>
                  <a:cubicBezTo>
                    <a:pt x="787" y="1360"/>
                    <a:pt x="787" y="1359"/>
                    <a:pt x="786" y="1358"/>
                  </a:cubicBezTo>
                  <a:cubicBezTo>
                    <a:pt x="781" y="1354"/>
                    <a:pt x="776" y="1350"/>
                    <a:pt x="772" y="1346"/>
                  </a:cubicBezTo>
                  <a:cubicBezTo>
                    <a:pt x="769" y="1342"/>
                    <a:pt x="765" y="1341"/>
                    <a:pt x="761" y="1339"/>
                  </a:cubicBezTo>
                  <a:cubicBezTo>
                    <a:pt x="759" y="1338"/>
                    <a:pt x="757" y="1338"/>
                    <a:pt x="756" y="1337"/>
                  </a:cubicBezTo>
                  <a:cubicBezTo>
                    <a:pt x="748" y="1331"/>
                    <a:pt x="740" y="1327"/>
                    <a:pt x="733" y="1320"/>
                  </a:cubicBezTo>
                  <a:cubicBezTo>
                    <a:pt x="731" y="1318"/>
                    <a:pt x="729" y="1315"/>
                    <a:pt x="730" y="1312"/>
                  </a:cubicBezTo>
                  <a:cubicBezTo>
                    <a:pt x="730" y="1311"/>
                    <a:pt x="730" y="1309"/>
                    <a:pt x="729" y="1309"/>
                  </a:cubicBezTo>
                  <a:cubicBezTo>
                    <a:pt x="726" y="1303"/>
                    <a:pt x="722" y="1297"/>
                    <a:pt x="719" y="1292"/>
                  </a:cubicBezTo>
                  <a:cubicBezTo>
                    <a:pt x="715" y="1286"/>
                    <a:pt x="712" y="1281"/>
                    <a:pt x="710" y="1275"/>
                  </a:cubicBezTo>
                  <a:cubicBezTo>
                    <a:pt x="708" y="1270"/>
                    <a:pt x="705" y="1266"/>
                    <a:pt x="704" y="1262"/>
                  </a:cubicBezTo>
                  <a:cubicBezTo>
                    <a:pt x="703" y="1260"/>
                    <a:pt x="702" y="1259"/>
                    <a:pt x="701" y="1258"/>
                  </a:cubicBezTo>
                  <a:cubicBezTo>
                    <a:pt x="699" y="1256"/>
                    <a:pt x="698" y="1254"/>
                    <a:pt x="697" y="1252"/>
                  </a:cubicBezTo>
                  <a:cubicBezTo>
                    <a:pt x="696" y="1249"/>
                    <a:pt x="693" y="1247"/>
                    <a:pt x="690" y="1246"/>
                  </a:cubicBezTo>
                  <a:cubicBezTo>
                    <a:pt x="688" y="1244"/>
                    <a:pt x="686" y="1243"/>
                    <a:pt x="684" y="1242"/>
                  </a:cubicBezTo>
                  <a:cubicBezTo>
                    <a:pt x="682" y="1241"/>
                    <a:pt x="681" y="1239"/>
                    <a:pt x="682" y="1237"/>
                  </a:cubicBezTo>
                  <a:cubicBezTo>
                    <a:pt x="682" y="1236"/>
                    <a:pt x="682" y="1235"/>
                    <a:pt x="682" y="1234"/>
                  </a:cubicBezTo>
                  <a:cubicBezTo>
                    <a:pt x="682" y="1232"/>
                    <a:pt x="681" y="1230"/>
                    <a:pt x="681" y="1228"/>
                  </a:cubicBezTo>
                  <a:cubicBezTo>
                    <a:pt x="679" y="1224"/>
                    <a:pt x="681" y="1221"/>
                    <a:pt x="684" y="1219"/>
                  </a:cubicBezTo>
                  <a:cubicBezTo>
                    <a:pt x="686" y="1217"/>
                    <a:pt x="688" y="1216"/>
                    <a:pt x="690" y="1214"/>
                  </a:cubicBezTo>
                  <a:cubicBezTo>
                    <a:pt x="692" y="1213"/>
                    <a:pt x="693" y="1211"/>
                    <a:pt x="693" y="1209"/>
                  </a:cubicBezTo>
                  <a:cubicBezTo>
                    <a:pt x="693" y="1208"/>
                    <a:pt x="692" y="1208"/>
                    <a:pt x="692" y="1207"/>
                  </a:cubicBezTo>
                  <a:cubicBezTo>
                    <a:pt x="691" y="1208"/>
                    <a:pt x="691" y="1208"/>
                    <a:pt x="691" y="1209"/>
                  </a:cubicBezTo>
                  <a:cubicBezTo>
                    <a:pt x="690" y="1209"/>
                    <a:pt x="690" y="1210"/>
                    <a:pt x="690" y="1210"/>
                  </a:cubicBezTo>
                  <a:cubicBezTo>
                    <a:pt x="687" y="1208"/>
                    <a:pt x="684" y="1206"/>
                    <a:pt x="684" y="1204"/>
                  </a:cubicBezTo>
                  <a:cubicBezTo>
                    <a:pt x="683" y="1200"/>
                    <a:pt x="684" y="1196"/>
                    <a:pt x="684" y="1192"/>
                  </a:cubicBezTo>
                  <a:cubicBezTo>
                    <a:pt x="684" y="1192"/>
                    <a:pt x="685" y="1191"/>
                    <a:pt x="685" y="1191"/>
                  </a:cubicBezTo>
                  <a:cubicBezTo>
                    <a:pt x="689" y="1184"/>
                    <a:pt x="689" y="1184"/>
                    <a:pt x="691" y="1175"/>
                  </a:cubicBezTo>
                  <a:cubicBezTo>
                    <a:pt x="691" y="1174"/>
                    <a:pt x="691" y="1173"/>
                    <a:pt x="692" y="1173"/>
                  </a:cubicBezTo>
                  <a:cubicBezTo>
                    <a:pt x="694" y="1172"/>
                    <a:pt x="696" y="1171"/>
                    <a:pt x="698" y="1170"/>
                  </a:cubicBezTo>
                  <a:cubicBezTo>
                    <a:pt x="700" y="1169"/>
                    <a:pt x="702" y="1167"/>
                    <a:pt x="702" y="1165"/>
                  </a:cubicBezTo>
                  <a:cubicBezTo>
                    <a:pt x="703" y="1161"/>
                    <a:pt x="706" y="1158"/>
                    <a:pt x="710" y="1156"/>
                  </a:cubicBezTo>
                  <a:cubicBezTo>
                    <a:pt x="714" y="1154"/>
                    <a:pt x="716" y="1151"/>
                    <a:pt x="718" y="1147"/>
                  </a:cubicBezTo>
                  <a:cubicBezTo>
                    <a:pt x="719" y="1146"/>
                    <a:pt x="719" y="1145"/>
                    <a:pt x="718" y="1144"/>
                  </a:cubicBezTo>
                  <a:cubicBezTo>
                    <a:pt x="717" y="1142"/>
                    <a:pt x="717" y="1139"/>
                    <a:pt x="717" y="1137"/>
                  </a:cubicBezTo>
                  <a:cubicBezTo>
                    <a:pt x="717" y="1132"/>
                    <a:pt x="717" y="1127"/>
                    <a:pt x="717" y="1122"/>
                  </a:cubicBezTo>
                  <a:cubicBezTo>
                    <a:pt x="717" y="1121"/>
                    <a:pt x="717" y="1120"/>
                    <a:pt x="716" y="1119"/>
                  </a:cubicBezTo>
                  <a:cubicBezTo>
                    <a:pt x="714" y="1117"/>
                    <a:pt x="713" y="1113"/>
                    <a:pt x="711" y="1110"/>
                  </a:cubicBezTo>
                  <a:cubicBezTo>
                    <a:pt x="709" y="1109"/>
                    <a:pt x="709" y="1106"/>
                    <a:pt x="708" y="1103"/>
                  </a:cubicBezTo>
                  <a:cubicBezTo>
                    <a:pt x="708" y="1100"/>
                    <a:pt x="706" y="1097"/>
                    <a:pt x="702" y="1096"/>
                  </a:cubicBezTo>
                  <a:cubicBezTo>
                    <a:pt x="702" y="1095"/>
                    <a:pt x="700" y="1095"/>
                    <a:pt x="699" y="1096"/>
                  </a:cubicBezTo>
                  <a:cubicBezTo>
                    <a:pt x="697" y="1098"/>
                    <a:pt x="696" y="1101"/>
                    <a:pt x="693" y="1103"/>
                  </a:cubicBezTo>
                  <a:cubicBezTo>
                    <a:pt x="691" y="1104"/>
                    <a:pt x="692" y="1105"/>
                    <a:pt x="693" y="1106"/>
                  </a:cubicBezTo>
                  <a:cubicBezTo>
                    <a:pt x="693" y="1107"/>
                    <a:pt x="693" y="1109"/>
                    <a:pt x="691" y="1110"/>
                  </a:cubicBezTo>
                  <a:cubicBezTo>
                    <a:pt x="688" y="1112"/>
                    <a:pt x="687" y="1113"/>
                    <a:pt x="685" y="1110"/>
                  </a:cubicBezTo>
                  <a:cubicBezTo>
                    <a:pt x="682" y="1109"/>
                    <a:pt x="680" y="1107"/>
                    <a:pt x="678" y="1105"/>
                  </a:cubicBezTo>
                  <a:cubicBezTo>
                    <a:pt x="675" y="1103"/>
                    <a:pt x="672" y="1101"/>
                    <a:pt x="668" y="1103"/>
                  </a:cubicBezTo>
                  <a:cubicBezTo>
                    <a:pt x="667" y="1103"/>
                    <a:pt x="666" y="1103"/>
                    <a:pt x="665" y="1103"/>
                  </a:cubicBezTo>
                  <a:cubicBezTo>
                    <a:pt x="662" y="1102"/>
                    <a:pt x="658" y="1101"/>
                    <a:pt x="657" y="1097"/>
                  </a:cubicBezTo>
                  <a:cubicBezTo>
                    <a:pt x="657" y="1093"/>
                    <a:pt x="654" y="1092"/>
                    <a:pt x="651" y="1090"/>
                  </a:cubicBezTo>
                  <a:cubicBezTo>
                    <a:pt x="650" y="1089"/>
                    <a:pt x="649" y="1089"/>
                    <a:pt x="648" y="1089"/>
                  </a:cubicBezTo>
                  <a:cubicBezTo>
                    <a:pt x="646" y="1089"/>
                    <a:pt x="645" y="1088"/>
                    <a:pt x="644" y="1088"/>
                  </a:cubicBezTo>
                  <a:cubicBezTo>
                    <a:pt x="640" y="1087"/>
                    <a:pt x="638" y="1085"/>
                    <a:pt x="639" y="1081"/>
                  </a:cubicBezTo>
                  <a:cubicBezTo>
                    <a:pt x="640" y="1079"/>
                    <a:pt x="639" y="1077"/>
                    <a:pt x="638" y="1075"/>
                  </a:cubicBezTo>
                  <a:cubicBezTo>
                    <a:pt x="636" y="1072"/>
                    <a:pt x="633" y="1069"/>
                    <a:pt x="631" y="1066"/>
                  </a:cubicBezTo>
                  <a:cubicBezTo>
                    <a:pt x="629" y="1064"/>
                    <a:pt x="626" y="1061"/>
                    <a:pt x="625" y="1058"/>
                  </a:cubicBezTo>
                  <a:cubicBezTo>
                    <a:pt x="624" y="1057"/>
                    <a:pt x="624" y="1057"/>
                    <a:pt x="622" y="1057"/>
                  </a:cubicBezTo>
                  <a:cubicBezTo>
                    <a:pt x="617" y="1057"/>
                    <a:pt x="611" y="1055"/>
                    <a:pt x="606" y="1053"/>
                  </a:cubicBezTo>
                  <a:cubicBezTo>
                    <a:pt x="601" y="1052"/>
                    <a:pt x="597" y="1050"/>
                    <a:pt x="592" y="1049"/>
                  </a:cubicBezTo>
                  <a:cubicBezTo>
                    <a:pt x="588" y="1049"/>
                    <a:pt x="585" y="1048"/>
                    <a:pt x="583" y="1045"/>
                  </a:cubicBezTo>
                  <a:cubicBezTo>
                    <a:pt x="578" y="1039"/>
                    <a:pt x="571" y="1035"/>
                    <a:pt x="565" y="1029"/>
                  </a:cubicBezTo>
                  <a:cubicBezTo>
                    <a:pt x="563" y="1027"/>
                    <a:pt x="559" y="1026"/>
                    <a:pt x="556" y="1028"/>
                  </a:cubicBezTo>
                  <a:cubicBezTo>
                    <a:pt x="544" y="1032"/>
                    <a:pt x="543" y="1032"/>
                    <a:pt x="531" y="1029"/>
                  </a:cubicBezTo>
                  <a:cubicBezTo>
                    <a:pt x="528" y="1027"/>
                    <a:pt x="524" y="1026"/>
                    <a:pt x="521" y="1024"/>
                  </a:cubicBezTo>
                  <a:cubicBezTo>
                    <a:pt x="518" y="1023"/>
                    <a:pt x="515" y="1021"/>
                    <a:pt x="511" y="1020"/>
                  </a:cubicBezTo>
                  <a:cubicBezTo>
                    <a:pt x="505" y="1019"/>
                    <a:pt x="500" y="1015"/>
                    <a:pt x="495" y="1011"/>
                  </a:cubicBezTo>
                  <a:cubicBezTo>
                    <a:pt x="494" y="1010"/>
                    <a:pt x="492" y="1010"/>
                    <a:pt x="491" y="1009"/>
                  </a:cubicBezTo>
                  <a:cubicBezTo>
                    <a:pt x="489" y="1009"/>
                    <a:pt x="488" y="1009"/>
                    <a:pt x="486" y="1008"/>
                  </a:cubicBezTo>
                  <a:cubicBezTo>
                    <a:pt x="483" y="1008"/>
                    <a:pt x="480" y="1006"/>
                    <a:pt x="478" y="1003"/>
                  </a:cubicBezTo>
                  <a:cubicBezTo>
                    <a:pt x="476" y="1000"/>
                    <a:pt x="473" y="998"/>
                    <a:pt x="470" y="997"/>
                  </a:cubicBezTo>
                  <a:cubicBezTo>
                    <a:pt x="467" y="996"/>
                    <a:pt x="465" y="993"/>
                    <a:pt x="463" y="990"/>
                  </a:cubicBezTo>
                  <a:cubicBezTo>
                    <a:pt x="461" y="987"/>
                    <a:pt x="460" y="984"/>
                    <a:pt x="463" y="980"/>
                  </a:cubicBezTo>
                  <a:cubicBezTo>
                    <a:pt x="464" y="979"/>
                    <a:pt x="464" y="977"/>
                    <a:pt x="465" y="976"/>
                  </a:cubicBezTo>
                  <a:cubicBezTo>
                    <a:pt x="465" y="975"/>
                    <a:pt x="465" y="974"/>
                    <a:pt x="465" y="973"/>
                  </a:cubicBezTo>
                  <a:cubicBezTo>
                    <a:pt x="461" y="959"/>
                    <a:pt x="458" y="953"/>
                    <a:pt x="446" y="941"/>
                  </a:cubicBezTo>
                  <a:cubicBezTo>
                    <a:pt x="445" y="940"/>
                    <a:pt x="444" y="939"/>
                    <a:pt x="444" y="938"/>
                  </a:cubicBezTo>
                  <a:cubicBezTo>
                    <a:pt x="444" y="935"/>
                    <a:pt x="442" y="933"/>
                    <a:pt x="440" y="932"/>
                  </a:cubicBezTo>
                  <a:cubicBezTo>
                    <a:pt x="437" y="931"/>
                    <a:pt x="435" y="929"/>
                    <a:pt x="433" y="927"/>
                  </a:cubicBezTo>
                  <a:cubicBezTo>
                    <a:pt x="431" y="926"/>
                    <a:pt x="431" y="924"/>
                    <a:pt x="432" y="922"/>
                  </a:cubicBezTo>
                  <a:cubicBezTo>
                    <a:pt x="433" y="922"/>
                    <a:pt x="433" y="921"/>
                    <a:pt x="433" y="920"/>
                  </a:cubicBezTo>
                  <a:cubicBezTo>
                    <a:pt x="434" y="919"/>
                    <a:pt x="434" y="918"/>
                    <a:pt x="433" y="917"/>
                  </a:cubicBezTo>
                  <a:cubicBezTo>
                    <a:pt x="431" y="916"/>
                    <a:pt x="430" y="914"/>
                    <a:pt x="428" y="913"/>
                  </a:cubicBezTo>
                  <a:cubicBezTo>
                    <a:pt x="425" y="911"/>
                    <a:pt x="423" y="908"/>
                    <a:pt x="422" y="905"/>
                  </a:cubicBezTo>
                  <a:cubicBezTo>
                    <a:pt x="422" y="904"/>
                    <a:pt x="420" y="902"/>
                    <a:pt x="419" y="901"/>
                  </a:cubicBezTo>
                  <a:cubicBezTo>
                    <a:pt x="415" y="896"/>
                    <a:pt x="411" y="889"/>
                    <a:pt x="408" y="882"/>
                  </a:cubicBezTo>
                  <a:cubicBezTo>
                    <a:pt x="406" y="877"/>
                    <a:pt x="406" y="873"/>
                    <a:pt x="405" y="868"/>
                  </a:cubicBezTo>
                  <a:cubicBezTo>
                    <a:pt x="405" y="865"/>
                    <a:pt x="403" y="864"/>
                    <a:pt x="401" y="863"/>
                  </a:cubicBezTo>
                  <a:cubicBezTo>
                    <a:pt x="399" y="862"/>
                    <a:pt x="397" y="861"/>
                    <a:pt x="395" y="860"/>
                  </a:cubicBezTo>
                  <a:cubicBezTo>
                    <a:pt x="394" y="860"/>
                    <a:pt x="394" y="861"/>
                    <a:pt x="394" y="861"/>
                  </a:cubicBezTo>
                  <a:cubicBezTo>
                    <a:pt x="392" y="867"/>
                    <a:pt x="393" y="873"/>
                    <a:pt x="394" y="878"/>
                  </a:cubicBezTo>
                  <a:cubicBezTo>
                    <a:pt x="394" y="879"/>
                    <a:pt x="394" y="880"/>
                    <a:pt x="395" y="881"/>
                  </a:cubicBezTo>
                  <a:cubicBezTo>
                    <a:pt x="399" y="885"/>
                    <a:pt x="401" y="891"/>
                    <a:pt x="404" y="895"/>
                  </a:cubicBezTo>
                  <a:cubicBezTo>
                    <a:pt x="406" y="900"/>
                    <a:pt x="409" y="905"/>
                    <a:pt x="410" y="910"/>
                  </a:cubicBezTo>
                  <a:cubicBezTo>
                    <a:pt x="411" y="913"/>
                    <a:pt x="415" y="914"/>
                    <a:pt x="415" y="918"/>
                  </a:cubicBezTo>
                  <a:cubicBezTo>
                    <a:pt x="416" y="921"/>
                    <a:pt x="416" y="924"/>
                    <a:pt x="417" y="927"/>
                  </a:cubicBezTo>
                  <a:cubicBezTo>
                    <a:pt x="417" y="929"/>
                    <a:pt x="418" y="931"/>
                    <a:pt x="419" y="932"/>
                  </a:cubicBezTo>
                  <a:cubicBezTo>
                    <a:pt x="419" y="935"/>
                    <a:pt x="424" y="943"/>
                    <a:pt x="425" y="944"/>
                  </a:cubicBezTo>
                  <a:cubicBezTo>
                    <a:pt x="427" y="946"/>
                    <a:pt x="428" y="948"/>
                    <a:pt x="429" y="951"/>
                  </a:cubicBezTo>
                  <a:cubicBezTo>
                    <a:pt x="430" y="953"/>
                    <a:pt x="429" y="954"/>
                    <a:pt x="427" y="956"/>
                  </a:cubicBezTo>
                  <a:cubicBezTo>
                    <a:pt x="426" y="957"/>
                    <a:pt x="424" y="957"/>
                    <a:pt x="423" y="956"/>
                  </a:cubicBezTo>
                  <a:cubicBezTo>
                    <a:pt x="419" y="948"/>
                    <a:pt x="413" y="944"/>
                    <a:pt x="407" y="938"/>
                  </a:cubicBezTo>
                  <a:cubicBezTo>
                    <a:pt x="406" y="936"/>
                    <a:pt x="405" y="935"/>
                    <a:pt x="406" y="932"/>
                  </a:cubicBezTo>
                  <a:cubicBezTo>
                    <a:pt x="406" y="931"/>
                    <a:pt x="406" y="929"/>
                    <a:pt x="406" y="927"/>
                  </a:cubicBezTo>
                  <a:cubicBezTo>
                    <a:pt x="406" y="925"/>
                    <a:pt x="406" y="923"/>
                    <a:pt x="404" y="922"/>
                  </a:cubicBezTo>
                  <a:cubicBezTo>
                    <a:pt x="401" y="918"/>
                    <a:pt x="397" y="915"/>
                    <a:pt x="393" y="913"/>
                  </a:cubicBezTo>
                  <a:cubicBezTo>
                    <a:pt x="389" y="911"/>
                    <a:pt x="387" y="908"/>
                    <a:pt x="385" y="905"/>
                  </a:cubicBezTo>
                  <a:cubicBezTo>
                    <a:pt x="384" y="904"/>
                    <a:pt x="385" y="902"/>
                    <a:pt x="386" y="902"/>
                  </a:cubicBezTo>
                  <a:cubicBezTo>
                    <a:pt x="386" y="902"/>
                    <a:pt x="387" y="902"/>
                    <a:pt x="387" y="902"/>
                  </a:cubicBezTo>
                  <a:cubicBezTo>
                    <a:pt x="389" y="902"/>
                    <a:pt x="390" y="902"/>
                    <a:pt x="391" y="900"/>
                  </a:cubicBezTo>
                  <a:cubicBezTo>
                    <a:pt x="392" y="898"/>
                    <a:pt x="393" y="896"/>
                    <a:pt x="391" y="894"/>
                  </a:cubicBezTo>
                  <a:cubicBezTo>
                    <a:pt x="389" y="890"/>
                    <a:pt x="387" y="886"/>
                    <a:pt x="383" y="883"/>
                  </a:cubicBezTo>
                  <a:cubicBezTo>
                    <a:pt x="381" y="881"/>
                    <a:pt x="380" y="879"/>
                    <a:pt x="380" y="877"/>
                  </a:cubicBezTo>
                  <a:cubicBezTo>
                    <a:pt x="379" y="870"/>
                    <a:pt x="376" y="864"/>
                    <a:pt x="374" y="857"/>
                  </a:cubicBezTo>
                  <a:cubicBezTo>
                    <a:pt x="373" y="853"/>
                    <a:pt x="372" y="849"/>
                    <a:pt x="371" y="845"/>
                  </a:cubicBezTo>
                  <a:cubicBezTo>
                    <a:pt x="371" y="840"/>
                    <a:pt x="369" y="836"/>
                    <a:pt x="364" y="833"/>
                  </a:cubicBezTo>
                  <a:cubicBezTo>
                    <a:pt x="358" y="830"/>
                    <a:pt x="354" y="826"/>
                    <a:pt x="347" y="825"/>
                  </a:cubicBezTo>
                  <a:cubicBezTo>
                    <a:pt x="345" y="824"/>
                    <a:pt x="344" y="823"/>
                    <a:pt x="345" y="820"/>
                  </a:cubicBezTo>
                  <a:cubicBezTo>
                    <a:pt x="345" y="818"/>
                    <a:pt x="344" y="816"/>
                    <a:pt x="343" y="814"/>
                  </a:cubicBezTo>
                  <a:cubicBezTo>
                    <a:pt x="341" y="810"/>
                    <a:pt x="340" y="806"/>
                    <a:pt x="338" y="801"/>
                  </a:cubicBezTo>
                  <a:cubicBezTo>
                    <a:pt x="338" y="800"/>
                    <a:pt x="337" y="799"/>
                    <a:pt x="337" y="798"/>
                  </a:cubicBezTo>
                  <a:cubicBezTo>
                    <a:pt x="339" y="795"/>
                    <a:pt x="337" y="792"/>
                    <a:pt x="336" y="789"/>
                  </a:cubicBezTo>
                  <a:cubicBezTo>
                    <a:pt x="335" y="788"/>
                    <a:pt x="336" y="787"/>
                    <a:pt x="336" y="785"/>
                  </a:cubicBezTo>
                  <a:cubicBezTo>
                    <a:pt x="336" y="784"/>
                    <a:pt x="337" y="784"/>
                    <a:pt x="337" y="782"/>
                  </a:cubicBezTo>
                  <a:cubicBezTo>
                    <a:pt x="338" y="781"/>
                    <a:pt x="338" y="781"/>
                    <a:pt x="336" y="779"/>
                  </a:cubicBezTo>
                  <a:cubicBezTo>
                    <a:pt x="335" y="779"/>
                    <a:pt x="334" y="778"/>
                    <a:pt x="333" y="777"/>
                  </a:cubicBezTo>
                  <a:cubicBezTo>
                    <a:pt x="332" y="774"/>
                    <a:pt x="331" y="771"/>
                    <a:pt x="329" y="768"/>
                  </a:cubicBezTo>
                  <a:cubicBezTo>
                    <a:pt x="329" y="767"/>
                    <a:pt x="329" y="766"/>
                    <a:pt x="329" y="765"/>
                  </a:cubicBezTo>
                  <a:cubicBezTo>
                    <a:pt x="329" y="763"/>
                    <a:pt x="328" y="761"/>
                    <a:pt x="329" y="759"/>
                  </a:cubicBezTo>
                  <a:cubicBezTo>
                    <a:pt x="330" y="755"/>
                    <a:pt x="329" y="751"/>
                    <a:pt x="327" y="747"/>
                  </a:cubicBezTo>
                  <a:cubicBezTo>
                    <a:pt x="327" y="745"/>
                    <a:pt x="327" y="744"/>
                    <a:pt x="328" y="742"/>
                  </a:cubicBezTo>
                  <a:cubicBezTo>
                    <a:pt x="332" y="737"/>
                    <a:pt x="332" y="731"/>
                    <a:pt x="332" y="725"/>
                  </a:cubicBezTo>
                  <a:cubicBezTo>
                    <a:pt x="332" y="724"/>
                    <a:pt x="332" y="723"/>
                    <a:pt x="332" y="721"/>
                  </a:cubicBezTo>
                  <a:cubicBezTo>
                    <a:pt x="332" y="716"/>
                    <a:pt x="332" y="711"/>
                    <a:pt x="336" y="706"/>
                  </a:cubicBezTo>
                  <a:cubicBezTo>
                    <a:pt x="339" y="702"/>
                    <a:pt x="341" y="696"/>
                    <a:pt x="342" y="690"/>
                  </a:cubicBezTo>
                  <a:cubicBezTo>
                    <a:pt x="344" y="684"/>
                    <a:pt x="347" y="678"/>
                    <a:pt x="349" y="672"/>
                  </a:cubicBezTo>
                  <a:cubicBezTo>
                    <a:pt x="351" y="666"/>
                    <a:pt x="352" y="661"/>
                    <a:pt x="352" y="655"/>
                  </a:cubicBezTo>
                  <a:cubicBezTo>
                    <a:pt x="352" y="650"/>
                    <a:pt x="352" y="645"/>
                    <a:pt x="352" y="640"/>
                  </a:cubicBezTo>
                  <a:cubicBezTo>
                    <a:pt x="352" y="637"/>
                    <a:pt x="354" y="634"/>
                    <a:pt x="357" y="633"/>
                  </a:cubicBezTo>
                  <a:cubicBezTo>
                    <a:pt x="356" y="633"/>
                    <a:pt x="355" y="632"/>
                    <a:pt x="354" y="631"/>
                  </a:cubicBezTo>
                  <a:cubicBezTo>
                    <a:pt x="350" y="625"/>
                    <a:pt x="344" y="619"/>
                    <a:pt x="340" y="613"/>
                  </a:cubicBezTo>
                  <a:cubicBezTo>
                    <a:pt x="339" y="610"/>
                    <a:pt x="337" y="609"/>
                    <a:pt x="335" y="607"/>
                  </a:cubicBezTo>
                  <a:cubicBezTo>
                    <a:pt x="335" y="606"/>
                    <a:pt x="334" y="605"/>
                    <a:pt x="334" y="604"/>
                  </a:cubicBezTo>
                  <a:cubicBezTo>
                    <a:pt x="334" y="601"/>
                    <a:pt x="333" y="599"/>
                    <a:pt x="333" y="597"/>
                  </a:cubicBezTo>
                  <a:cubicBezTo>
                    <a:pt x="333" y="596"/>
                    <a:pt x="335" y="595"/>
                    <a:pt x="335" y="595"/>
                  </a:cubicBezTo>
                  <a:cubicBezTo>
                    <a:pt x="336" y="595"/>
                    <a:pt x="338" y="595"/>
                    <a:pt x="339" y="596"/>
                  </a:cubicBezTo>
                  <a:cubicBezTo>
                    <a:pt x="340" y="597"/>
                    <a:pt x="342" y="598"/>
                    <a:pt x="343" y="599"/>
                  </a:cubicBezTo>
                  <a:cubicBezTo>
                    <a:pt x="345" y="601"/>
                    <a:pt x="348" y="603"/>
                    <a:pt x="351" y="604"/>
                  </a:cubicBezTo>
                  <a:cubicBezTo>
                    <a:pt x="355" y="605"/>
                    <a:pt x="357" y="607"/>
                    <a:pt x="358" y="611"/>
                  </a:cubicBezTo>
                  <a:cubicBezTo>
                    <a:pt x="359" y="613"/>
                    <a:pt x="359" y="615"/>
                    <a:pt x="360" y="617"/>
                  </a:cubicBezTo>
                  <a:cubicBezTo>
                    <a:pt x="360" y="619"/>
                    <a:pt x="362" y="620"/>
                    <a:pt x="364" y="620"/>
                  </a:cubicBezTo>
                  <a:cubicBezTo>
                    <a:pt x="365" y="625"/>
                    <a:pt x="366" y="629"/>
                    <a:pt x="366" y="633"/>
                  </a:cubicBezTo>
                  <a:cubicBezTo>
                    <a:pt x="366" y="635"/>
                    <a:pt x="364" y="636"/>
                    <a:pt x="362" y="636"/>
                  </a:cubicBezTo>
                  <a:cubicBezTo>
                    <a:pt x="361" y="636"/>
                    <a:pt x="360" y="636"/>
                    <a:pt x="359" y="636"/>
                  </a:cubicBezTo>
                  <a:cubicBezTo>
                    <a:pt x="361" y="638"/>
                    <a:pt x="365" y="638"/>
                    <a:pt x="368" y="640"/>
                  </a:cubicBezTo>
                  <a:cubicBezTo>
                    <a:pt x="369" y="640"/>
                    <a:pt x="370" y="639"/>
                    <a:pt x="371" y="638"/>
                  </a:cubicBezTo>
                  <a:cubicBezTo>
                    <a:pt x="372" y="638"/>
                    <a:pt x="372" y="637"/>
                    <a:pt x="372" y="637"/>
                  </a:cubicBezTo>
                  <a:cubicBezTo>
                    <a:pt x="373" y="635"/>
                    <a:pt x="374" y="633"/>
                    <a:pt x="373" y="630"/>
                  </a:cubicBezTo>
                  <a:cubicBezTo>
                    <a:pt x="372" y="628"/>
                    <a:pt x="371" y="625"/>
                    <a:pt x="370" y="623"/>
                  </a:cubicBezTo>
                  <a:cubicBezTo>
                    <a:pt x="369" y="621"/>
                    <a:pt x="368" y="620"/>
                    <a:pt x="367" y="620"/>
                  </a:cubicBezTo>
                  <a:cubicBezTo>
                    <a:pt x="366" y="620"/>
                    <a:pt x="365" y="620"/>
                    <a:pt x="364" y="620"/>
                  </a:cubicBezTo>
                  <a:cubicBezTo>
                    <a:pt x="363" y="619"/>
                    <a:pt x="363" y="618"/>
                    <a:pt x="363" y="617"/>
                  </a:cubicBezTo>
                  <a:cubicBezTo>
                    <a:pt x="363" y="618"/>
                    <a:pt x="363" y="618"/>
                    <a:pt x="363" y="618"/>
                  </a:cubicBezTo>
                  <a:cubicBezTo>
                    <a:pt x="364" y="617"/>
                    <a:pt x="364" y="617"/>
                    <a:pt x="364" y="617"/>
                  </a:cubicBezTo>
                  <a:cubicBezTo>
                    <a:pt x="363" y="617"/>
                    <a:pt x="363" y="617"/>
                    <a:pt x="363" y="617"/>
                  </a:cubicBezTo>
                  <a:cubicBezTo>
                    <a:pt x="363" y="617"/>
                    <a:pt x="362" y="616"/>
                    <a:pt x="361" y="615"/>
                  </a:cubicBezTo>
                  <a:cubicBezTo>
                    <a:pt x="361" y="613"/>
                    <a:pt x="361" y="611"/>
                    <a:pt x="362" y="608"/>
                  </a:cubicBezTo>
                  <a:cubicBezTo>
                    <a:pt x="362" y="607"/>
                    <a:pt x="362" y="606"/>
                    <a:pt x="361" y="606"/>
                  </a:cubicBezTo>
                  <a:cubicBezTo>
                    <a:pt x="359" y="605"/>
                    <a:pt x="357" y="604"/>
                    <a:pt x="356" y="603"/>
                  </a:cubicBezTo>
                  <a:cubicBezTo>
                    <a:pt x="354" y="602"/>
                    <a:pt x="352" y="601"/>
                    <a:pt x="351" y="599"/>
                  </a:cubicBezTo>
                  <a:cubicBezTo>
                    <a:pt x="349" y="598"/>
                    <a:pt x="347" y="596"/>
                    <a:pt x="345" y="595"/>
                  </a:cubicBezTo>
                  <a:cubicBezTo>
                    <a:pt x="342" y="589"/>
                    <a:pt x="342" y="589"/>
                    <a:pt x="342" y="589"/>
                  </a:cubicBezTo>
                  <a:cubicBezTo>
                    <a:pt x="342" y="588"/>
                    <a:pt x="342" y="588"/>
                    <a:pt x="342" y="588"/>
                  </a:cubicBezTo>
                  <a:cubicBezTo>
                    <a:pt x="344" y="586"/>
                    <a:pt x="343" y="585"/>
                    <a:pt x="343" y="583"/>
                  </a:cubicBezTo>
                  <a:cubicBezTo>
                    <a:pt x="343" y="582"/>
                    <a:pt x="343" y="580"/>
                    <a:pt x="343" y="579"/>
                  </a:cubicBezTo>
                  <a:cubicBezTo>
                    <a:pt x="344" y="578"/>
                    <a:pt x="344" y="577"/>
                    <a:pt x="345" y="576"/>
                  </a:cubicBezTo>
                  <a:cubicBezTo>
                    <a:pt x="345" y="574"/>
                    <a:pt x="345" y="573"/>
                    <a:pt x="344" y="572"/>
                  </a:cubicBezTo>
                  <a:cubicBezTo>
                    <a:pt x="342" y="570"/>
                    <a:pt x="341" y="568"/>
                    <a:pt x="339" y="566"/>
                  </a:cubicBezTo>
                  <a:cubicBezTo>
                    <a:pt x="339" y="566"/>
                    <a:pt x="339" y="566"/>
                    <a:pt x="339" y="566"/>
                  </a:cubicBezTo>
                  <a:cubicBezTo>
                    <a:pt x="339" y="566"/>
                    <a:pt x="340" y="565"/>
                    <a:pt x="339" y="565"/>
                  </a:cubicBezTo>
                  <a:cubicBezTo>
                    <a:pt x="339" y="565"/>
                    <a:pt x="339" y="565"/>
                    <a:pt x="339" y="566"/>
                  </a:cubicBezTo>
                  <a:cubicBezTo>
                    <a:pt x="339" y="566"/>
                    <a:pt x="339" y="566"/>
                    <a:pt x="338" y="566"/>
                  </a:cubicBezTo>
                  <a:cubicBezTo>
                    <a:pt x="339" y="566"/>
                    <a:pt x="339" y="566"/>
                    <a:pt x="339" y="566"/>
                  </a:cubicBezTo>
                  <a:cubicBezTo>
                    <a:pt x="338" y="565"/>
                    <a:pt x="337" y="565"/>
                    <a:pt x="337" y="564"/>
                  </a:cubicBezTo>
                  <a:cubicBezTo>
                    <a:pt x="337" y="562"/>
                    <a:pt x="338" y="559"/>
                    <a:pt x="340" y="557"/>
                  </a:cubicBezTo>
                  <a:cubicBezTo>
                    <a:pt x="341" y="556"/>
                    <a:pt x="342" y="555"/>
                    <a:pt x="343" y="554"/>
                  </a:cubicBezTo>
                  <a:cubicBezTo>
                    <a:pt x="344" y="554"/>
                    <a:pt x="343" y="553"/>
                    <a:pt x="343" y="552"/>
                  </a:cubicBezTo>
                  <a:cubicBezTo>
                    <a:pt x="343" y="552"/>
                    <a:pt x="343" y="552"/>
                    <a:pt x="343" y="552"/>
                  </a:cubicBezTo>
                  <a:cubicBezTo>
                    <a:pt x="340" y="552"/>
                    <a:pt x="338" y="553"/>
                    <a:pt x="335" y="554"/>
                  </a:cubicBezTo>
                  <a:cubicBezTo>
                    <a:pt x="333" y="554"/>
                    <a:pt x="331" y="553"/>
                    <a:pt x="330" y="550"/>
                  </a:cubicBezTo>
                  <a:cubicBezTo>
                    <a:pt x="330" y="549"/>
                    <a:pt x="331" y="549"/>
                    <a:pt x="332" y="549"/>
                  </a:cubicBezTo>
                  <a:cubicBezTo>
                    <a:pt x="335" y="547"/>
                    <a:pt x="335" y="546"/>
                    <a:pt x="333" y="543"/>
                  </a:cubicBezTo>
                  <a:cubicBezTo>
                    <a:pt x="332" y="542"/>
                    <a:pt x="332" y="542"/>
                    <a:pt x="333" y="541"/>
                  </a:cubicBezTo>
                  <a:cubicBezTo>
                    <a:pt x="334" y="540"/>
                    <a:pt x="336" y="540"/>
                    <a:pt x="336" y="539"/>
                  </a:cubicBezTo>
                  <a:cubicBezTo>
                    <a:pt x="336" y="536"/>
                    <a:pt x="337" y="533"/>
                    <a:pt x="339" y="531"/>
                  </a:cubicBezTo>
                  <a:cubicBezTo>
                    <a:pt x="340" y="530"/>
                    <a:pt x="339" y="529"/>
                    <a:pt x="338" y="529"/>
                  </a:cubicBezTo>
                  <a:cubicBezTo>
                    <a:pt x="337" y="529"/>
                    <a:pt x="336" y="529"/>
                    <a:pt x="335" y="528"/>
                  </a:cubicBezTo>
                  <a:cubicBezTo>
                    <a:pt x="333" y="527"/>
                    <a:pt x="333" y="526"/>
                    <a:pt x="332" y="525"/>
                  </a:cubicBezTo>
                  <a:cubicBezTo>
                    <a:pt x="332" y="523"/>
                    <a:pt x="332" y="521"/>
                    <a:pt x="334" y="520"/>
                  </a:cubicBezTo>
                  <a:cubicBezTo>
                    <a:pt x="334" y="521"/>
                    <a:pt x="334" y="521"/>
                    <a:pt x="334" y="521"/>
                  </a:cubicBezTo>
                  <a:cubicBezTo>
                    <a:pt x="334" y="521"/>
                    <a:pt x="334" y="521"/>
                    <a:pt x="334" y="521"/>
                  </a:cubicBezTo>
                  <a:cubicBezTo>
                    <a:pt x="334" y="521"/>
                    <a:pt x="334" y="522"/>
                    <a:pt x="334" y="522"/>
                  </a:cubicBezTo>
                  <a:cubicBezTo>
                    <a:pt x="335" y="523"/>
                    <a:pt x="335" y="523"/>
                    <a:pt x="335" y="522"/>
                  </a:cubicBezTo>
                  <a:cubicBezTo>
                    <a:pt x="335" y="522"/>
                    <a:pt x="335" y="521"/>
                    <a:pt x="334" y="521"/>
                  </a:cubicBezTo>
                  <a:cubicBezTo>
                    <a:pt x="334" y="521"/>
                    <a:pt x="334" y="520"/>
                    <a:pt x="334" y="520"/>
                  </a:cubicBezTo>
                  <a:cubicBezTo>
                    <a:pt x="334" y="520"/>
                    <a:pt x="334" y="520"/>
                    <a:pt x="334" y="520"/>
                  </a:cubicBezTo>
                  <a:cubicBezTo>
                    <a:pt x="333" y="519"/>
                    <a:pt x="332" y="518"/>
                    <a:pt x="332" y="516"/>
                  </a:cubicBezTo>
                  <a:cubicBezTo>
                    <a:pt x="332" y="516"/>
                    <a:pt x="332" y="516"/>
                    <a:pt x="332" y="516"/>
                  </a:cubicBezTo>
                  <a:cubicBezTo>
                    <a:pt x="332" y="516"/>
                    <a:pt x="332" y="516"/>
                    <a:pt x="331" y="516"/>
                  </a:cubicBezTo>
                  <a:cubicBezTo>
                    <a:pt x="332" y="516"/>
                    <a:pt x="332" y="516"/>
                    <a:pt x="332" y="516"/>
                  </a:cubicBezTo>
                  <a:cubicBezTo>
                    <a:pt x="331" y="516"/>
                    <a:pt x="330" y="516"/>
                    <a:pt x="329" y="516"/>
                  </a:cubicBezTo>
                  <a:cubicBezTo>
                    <a:pt x="329" y="516"/>
                    <a:pt x="329" y="516"/>
                    <a:pt x="329" y="516"/>
                  </a:cubicBezTo>
                  <a:cubicBezTo>
                    <a:pt x="329" y="516"/>
                    <a:pt x="329" y="516"/>
                    <a:pt x="329" y="516"/>
                  </a:cubicBezTo>
                  <a:cubicBezTo>
                    <a:pt x="329" y="516"/>
                    <a:pt x="329" y="516"/>
                    <a:pt x="329" y="516"/>
                  </a:cubicBezTo>
                  <a:cubicBezTo>
                    <a:pt x="329" y="515"/>
                    <a:pt x="329" y="515"/>
                    <a:pt x="329" y="515"/>
                  </a:cubicBezTo>
                  <a:cubicBezTo>
                    <a:pt x="329" y="516"/>
                    <a:pt x="329" y="516"/>
                    <a:pt x="329" y="516"/>
                  </a:cubicBezTo>
                  <a:cubicBezTo>
                    <a:pt x="329" y="516"/>
                    <a:pt x="329" y="516"/>
                    <a:pt x="329" y="516"/>
                  </a:cubicBezTo>
                  <a:cubicBezTo>
                    <a:pt x="329" y="516"/>
                    <a:pt x="329" y="516"/>
                    <a:pt x="329" y="516"/>
                  </a:cubicBezTo>
                  <a:cubicBezTo>
                    <a:pt x="329" y="520"/>
                    <a:pt x="327" y="524"/>
                    <a:pt x="326" y="527"/>
                  </a:cubicBezTo>
                  <a:cubicBezTo>
                    <a:pt x="326" y="527"/>
                    <a:pt x="325" y="528"/>
                    <a:pt x="324" y="528"/>
                  </a:cubicBezTo>
                  <a:cubicBezTo>
                    <a:pt x="324" y="528"/>
                    <a:pt x="323" y="528"/>
                    <a:pt x="323" y="527"/>
                  </a:cubicBezTo>
                  <a:cubicBezTo>
                    <a:pt x="321" y="524"/>
                    <a:pt x="322" y="521"/>
                    <a:pt x="320" y="519"/>
                  </a:cubicBezTo>
                  <a:cubicBezTo>
                    <a:pt x="320" y="518"/>
                    <a:pt x="320" y="516"/>
                    <a:pt x="320" y="515"/>
                  </a:cubicBezTo>
                  <a:cubicBezTo>
                    <a:pt x="320" y="514"/>
                    <a:pt x="321" y="512"/>
                    <a:pt x="321" y="511"/>
                  </a:cubicBezTo>
                  <a:cubicBezTo>
                    <a:pt x="322" y="509"/>
                    <a:pt x="321" y="507"/>
                    <a:pt x="320" y="506"/>
                  </a:cubicBezTo>
                  <a:cubicBezTo>
                    <a:pt x="320" y="505"/>
                    <a:pt x="320" y="504"/>
                    <a:pt x="320" y="503"/>
                  </a:cubicBezTo>
                  <a:cubicBezTo>
                    <a:pt x="321" y="503"/>
                    <a:pt x="321" y="503"/>
                    <a:pt x="321" y="503"/>
                  </a:cubicBezTo>
                  <a:cubicBezTo>
                    <a:pt x="321" y="503"/>
                    <a:pt x="321" y="502"/>
                    <a:pt x="321" y="502"/>
                  </a:cubicBezTo>
                  <a:cubicBezTo>
                    <a:pt x="321" y="502"/>
                    <a:pt x="321" y="501"/>
                    <a:pt x="322" y="501"/>
                  </a:cubicBezTo>
                  <a:cubicBezTo>
                    <a:pt x="322" y="501"/>
                    <a:pt x="321" y="501"/>
                    <a:pt x="321" y="500"/>
                  </a:cubicBezTo>
                  <a:cubicBezTo>
                    <a:pt x="321" y="501"/>
                    <a:pt x="321" y="501"/>
                    <a:pt x="321" y="502"/>
                  </a:cubicBezTo>
                  <a:cubicBezTo>
                    <a:pt x="321" y="502"/>
                    <a:pt x="321" y="502"/>
                    <a:pt x="320" y="503"/>
                  </a:cubicBezTo>
                  <a:cubicBezTo>
                    <a:pt x="320" y="503"/>
                    <a:pt x="320" y="503"/>
                    <a:pt x="320" y="503"/>
                  </a:cubicBezTo>
                  <a:cubicBezTo>
                    <a:pt x="320" y="503"/>
                    <a:pt x="319" y="503"/>
                    <a:pt x="318" y="503"/>
                  </a:cubicBezTo>
                  <a:cubicBezTo>
                    <a:pt x="317" y="502"/>
                    <a:pt x="316" y="500"/>
                    <a:pt x="316" y="499"/>
                  </a:cubicBezTo>
                  <a:cubicBezTo>
                    <a:pt x="318" y="496"/>
                    <a:pt x="317" y="493"/>
                    <a:pt x="318" y="490"/>
                  </a:cubicBezTo>
                  <a:cubicBezTo>
                    <a:pt x="318" y="490"/>
                    <a:pt x="318" y="489"/>
                    <a:pt x="318" y="489"/>
                  </a:cubicBezTo>
                  <a:cubicBezTo>
                    <a:pt x="318" y="489"/>
                    <a:pt x="318" y="489"/>
                    <a:pt x="318" y="489"/>
                  </a:cubicBezTo>
                  <a:cubicBezTo>
                    <a:pt x="320" y="489"/>
                    <a:pt x="321" y="489"/>
                    <a:pt x="323" y="487"/>
                  </a:cubicBezTo>
                  <a:cubicBezTo>
                    <a:pt x="323" y="487"/>
                    <a:pt x="323" y="487"/>
                    <a:pt x="323" y="487"/>
                  </a:cubicBezTo>
                  <a:cubicBezTo>
                    <a:pt x="323" y="487"/>
                    <a:pt x="323" y="487"/>
                    <a:pt x="323" y="487"/>
                  </a:cubicBezTo>
                  <a:cubicBezTo>
                    <a:pt x="325" y="487"/>
                    <a:pt x="326" y="487"/>
                    <a:pt x="328" y="488"/>
                  </a:cubicBezTo>
                  <a:cubicBezTo>
                    <a:pt x="329" y="488"/>
                    <a:pt x="330" y="488"/>
                    <a:pt x="332" y="488"/>
                  </a:cubicBezTo>
                  <a:cubicBezTo>
                    <a:pt x="332" y="488"/>
                    <a:pt x="332" y="489"/>
                    <a:pt x="332" y="489"/>
                  </a:cubicBezTo>
                  <a:cubicBezTo>
                    <a:pt x="332" y="489"/>
                    <a:pt x="332" y="489"/>
                    <a:pt x="332" y="489"/>
                  </a:cubicBezTo>
                  <a:cubicBezTo>
                    <a:pt x="332" y="491"/>
                    <a:pt x="332" y="492"/>
                    <a:pt x="334" y="493"/>
                  </a:cubicBezTo>
                  <a:cubicBezTo>
                    <a:pt x="334" y="493"/>
                    <a:pt x="334" y="493"/>
                    <a:pt x="334" y="494"/>
                  </a:cubicBezTo>
                  <a:cubicBezTo>
                    <a:pt x="334" y="494"/>
                    <a:pt x="334" y="494"/>
                    <a:pt x="334" y="494"/>
                  </a:cubicBezTo>
                  <a:cubicBezTo>
                    <a:pt x="334" y="493"/>
                    <a:pt x="334" y="493"/>
                    <a:pt x="334" y="493"/>
                  </a:cubicBezTo>
                  <a:cubicBezTo>
                    <a:pt x="334" y="493"/>
                    <a:pt x="334" y="493"/>
                    <a:pt x="334" y="493"/>
                  </a:cubicBezTo>
                  <a:cubicBezTo>
                    <a:pt x="333" y="492"/>
                    <a:pt x="333" y="490"/>
                    <a:pt x="332" y="489"/>
                  </a:cubicBezTo>
                  <a:cubicBezTo>
                    <a:pt x="332" y="489"/>
                    <a:pt x="332" y="489"/>
                    <a:pt x="332" y="488"/>
                  </a:cubicBezTo>
                  <a:cubicBezTo>
                    <a:pt x="332" y="488"/>
                    <a:pt x="332" y="488"/>
                    <a:pt x="332" y="488"/>
                  </a:cubicBezTo>
                  <a:cubicBezTo>
                    <a:pt x="331" y="487"/>
                    <a:pt x="330" y="486"/>
                    <a:pt x="330" y="484"/>
                  </a:cubicBezTo>
                  <a:cubicBezTo>
                    <a:pt x="332" y="482"/>
                    <a:pt x="332" y="479"/>
                    <a:pt x="333" y="477"/>
                  </a:cubicBezTo>
                  <a:cubicBezTo>
                    <a:pt x="333" y="476"/>
                    <a:pt x="333" y="475"/>
                    <a:pt x="333" y="473"/>
                  </a:cubicBezTo>
                  <a:cubicBezTo>
                    <a:pt x="333" y="473"/>
                    <a:pt x="333" y="473"/>
                    <a:pt x="333" y="473"/>
                  </a:cubicBezTo>
                  <a:cubicBezTo>
                    <a:pt x="332" y="473"/>
                    <a:pt x="331" y="473"/>
                    <a:pt x="331" y="473"/>
                  </a:cubicBezTo>
                  <a:cubicBezTo>
                    <a:pt x="329" y="478"/>
                    <a:pt x="326" y="482"/>
                    <a:pt x="323" y="486"/>
                  </a:cubicBezTo>
                  <a:cubicBezTo>
                    <a:pt x="323" y="486"/>
                    <a:pt x="323" y="487"/>
                    <a:pt x="323" y="487"/>
                  </a:cubicBezTo>
                  <a:cubicBezTo>
                    <a:pt x="323" y="487"/>
                    <a:pt x="323" y="487"/>
                    <a:pt x="323" y="487"/>
                  </a:cubicBezTo>
                  <a:cubicBezTo>
                    <a:pt x="323" y="487"/>
                    <a:pt x="323" y="487"/>
                    <a:pt x="323" y="487"/>
                  </a:cubicBezTo>
                  <a:cubicBezTo>
                    <a:pt x="321" y="487"/>
                    <a:pt x="319" y="487"/>
                    <a:pt x="318" y="489"/>
                  </a:cubicBezTo>
                  <a:cubicBezTo>
                    <a:pt x="318" y="489"/>
                    <a:pt x="318" y="489"/>
                    <a:pt x="318" y="489"/>
                  </a:cubicBezTo>
                  <a:cubicBezTo>
                    <a:pt x="318" y="489"/>
                    <a:pt x="318" y="490"/>
                    <a:pt x="318" y="490"/>
                  </a:cubicBezTo>
                  <a:cubicBezTo>
                    <a:pt x="316" y="492"/>
                    <a:pt x="315" y="495"/>
                    <a:pt x="314" y="497"/>
                  </a:cubicBezTo>
                  <a:cubicBezTo>
                    <a:pt x="314" y="497"/>
                    <a:pt x="312" y="498"/>
                    <a:pt x="312" y="498"/>
                  </a:cubicBezTo>
                  <a:cubicBezTo>
                    <a:pt x="312" y="498"/>
                    <a:pt x="311" y="497"/>
                    <a:pt x="311" y="497"/>
                  </a:cubicBezTo>
                  <a:cubicBezTo>
                    <a:pt x="311" y="493"/>
                    <a:pt x="311" y="490"/>
                    <a:pt x="312" y="486"/>
                  </a:cubicBezTo>
                  <a:cubicBezTo>
                    <a:pt x="313" y="484"/>
                    <a:pt x="313" y="482"/>
                    <a:pt x="311" y="481"/>
                  </a:cubicBezTo>
                  <a:cubicBezTo>
                    <a:pt x="311" y="481"/>
                    <a:pt x="311" y="481"/>
                    <a:pt x="311" y="481"/>
                  </a:cubicBezTo>
                  <a:cubicBezTo>
                    <a:pt x="311" y="481"/>
                    <a:pt x="311" y="482"/>
                    <a:pt x="311" y="482"/>
                  </a:cubicBezTo>
                  <a:cubicBezTo>
                    <a:pt x="311" y="482"/>
                    <a:pt x="311" y="482"/>
                    <a:pt x="311" y="481"/>
                  </a:cubicBezTo>
                  <a:cubicBezTo>
                    <a:pt x="311" y="481"/>
                    <a:pt x="311" y="481"/>
                    <a:pt x="311" y="480"/>
                  </a:cubicBezTo>
                  <a:cubicBezTo>
                    <a:pt x="311" y="480"/>
                    <a:pt x="311" y="480"/>
                    <a:pt x="311" y="480"/>
                  </a:cubicBezTo>
                  <a:cubicBezTo>
                    <a:pt x="311" y="478"/>
                    <a:pt x="311" y="476"/>
                    <a:pt x="310" y="473"/>
                  </a:cubicBezTo>
                  <a:cubicBezTo>
                    <a:pt x="310" y="471"/>
                    <a:pt x="311" y="469"/>
                    <a:pt x="311" y="467"/>
                  </a:cubicBezTo>
                  <a:cubicBezTo>
                    <a:pt x="312" y="465"/>
                    <a:pt x="315" y="464"/>
                    <a:pt x="317" y="464"/>
                  </a:cubicBezTo>
                  <a:cubicBezTo>
                    <a:pt x="318" y="465"/>
                    <a:pt x="318" y="465"/>
                    <a:pt x="319" y="466"/>
                  </a:cubicBezTo>
                  <a:cubicBezTo>
                    <a:pt x="320" y="466"/>
                    <a:pt x="320" y="466"/>
                    <a:pt x="321" y="465"/>
                  </a:cubicBezTo>
                  <a:cubicBezTo>
                    <a:pt x="321" y="465"/>
                    <a:pt x="321" y="464"/>
                    <a:pt x="321" y="464"/>
                  </a:cubicBezTo>
                  <a:cubicBezTo>
                    <a:pt x="319" y="463"/>
                    <a:pt x="318" y="461"/>
                    <a:pt x="318" y="458"/>
                  </a:cubicBezTo>
                  <a:cubicBezTo>
                    <a:pt x="317" y="457"/>
                    <a:pt x="317" y="456"/>
                    <a:pt x="316" y="454"/>
                  </a:cubicBezTo>
                  <a:cubicBezTo>
                    <a:pt x="316" y="453"/>
                    <a:pt x="315" y="453"/>
                    <a:pt x="315" y="454"/>
                  </a:cubicBezTo>
                  <a:cubicBezTo>
                    <a:pt x="315" y="454"/>
                    <a:pt x="315" y="455"/>
                    <a:pt x="315" y="455"/>
                  </a:cubicBezTo>
                  <a:cubicBezTo>
                    <a:pt x="315" y="456"/>
                    <a:pt x="315" y="457"/>
                    <a:pt x="315" y="458"/>
                  </a:cubicBezTo>
                  <a:cubicBezTo>
                    <a:pt x="316" y="460"/>
                    <a:pt x="315" y="461"/>
                    <a:pt x="313" y="461"/>
                  </a:cubicBezTo>
                  <a:cubicBezTo>
                    <a:pt x="311" y="461"/>
                    <a:pt x="309" y="461"/>
                    <a:pt x="308" y="459"/>
                  </a:cubicBezTo>
                  <a:cubicBezTo>
                    <a:pt x="306" y="457"/>
                    <a:pt x="304" y="454"/>
                    <a:pt x="304" y="450"/>
                  </a:cubicBezTo>
                  <a:cubicBezTo>
                    <a:pt x="303" y="449"/>
                    <a:pt x="303" y="447"/>
                    <a:pt x="303" y="446"/>
                  </a:cubicBezTo>
                  <a:cubicBezTo>
                    <a:pt x="303" y="443"/>
                    <a:pt x="302" y="443"/>
                    <a:pt x="300" y="442"/>
                  </a:cubicBezTo>
                  <a:cubicBezTo>
                    <a:pt x="299" y="441"/>
                    <a:pt x="298" y="440"/>
                    <a:pt x="297" y="439"/>
                  </a:cubicBezTo>
                  <a:cubicBezTo>
                    <a:pt x="295" y="436"/>
                    <a:pt x="295" y="434"/>
                    <a:pt x="297" y="432"/>
                  </a:cubicBezTo>
                  <a:cubicBezTo>
                    <a:pt x="298" y="431"/>
                    <a:pt x="297" y="430"/>
                    <a:pt x="296" y="430"/>
                  </a:cubicBezTo>
                  <a:cubicBezTo>
                    <a:pt x="296" y="430"/>
                    <a:pt x="296" y="430"/>
                    <a:pt x="295" y="430"/>
                  </a:cubicBezTo>
                  <a:cubicBezTo>
                    <a:pt x="291" y="431"/>
                    <a:pt x="289" y="429"/>
                    <a:pt x="286" y="427"/>
                  </a:cubicBezTo>
                  <a:cubicBezTo>
                    <a:pt x="286" y="426"/>
                    <a:pt x="285" y="425"/>
                    <a:pt x="284" y="424"/>
                  </a:cubicBezTo>
                  <a:cubicBezTo>
                    <a:pt x="285" y="424"/>
                    <a:pt x="285" y="424"/>
                    <a:pt x="285" y="424"/>
                  </a:cubicBezTo>
                  <a:cubicBezTo>
                    <a:pt x="284" y="424"/>
                    <a:pt x="284" y="424"/>
                    <a:pt x="284" y="424"/>
                  </a:cubicBezTo>
                  <a:cubicBezTo>
                    <a:pt x="284" y="424"/>
                    <a:pt x="284" y="424"/>
                    <a:pt x="284" y="424"/>
                  </a:cubicBezTo>
                  <a:cubicBezTo>
                    <a:pt x="283" y="424"/>
                    <a:pt x="282" y="423"/>
                    <a:pt x="281" y="423"/>
                  </a:cubicBezTo>
                  <a:cubicBezTo>
                    <a:pt x="279" y="420"/>
                    <a:pt x="276" y="419"/>
                    <a:pt x="272" y="419"/>
                  </a:cubicBezTo>
                  <a:cubicBezTo>
                    <a:pt x="271" y="419"/>
                    <a:pt x="269" y="419"/>
                    <a:pt x="268" y="418"/>
                  </a:cubicBezTo>
                  <a:cubicBezTo>
                    <a:pt x="266" y="418"/>
                    <a:pt x="265" y="417"/>
                    <a:pt x="264" y="416"/>
                  </a:cubicBezTo>
                  <a:cubicBezTo>
                    <a:pt x="264" y="415"/>
                    <a:pt x="264" y="414"/>
                    <a:pt x="263" y="413"/>
                  </a:cubicBezTo>
                  <a:cubicBezTo>
                    <a:pt x="262" y="411"/>
                    <a:pt x="260" y="408"/>
                    <a:pt x="258" y="408"/>
                  </a:cubicBezTo>
                  <a:cubicBezTo>
                    <a:pt x="253" y="406"/>
                    <a:pt x="251" y="402"/>
                    <a:pt x="251" y="398"/>
                  </a:cubicBezTo>
                  <a:cubicBezTo>
                    <a:pt x="251" y="397"/>
                    <a:pt x="251" y="396"/>
                    <a:pt x="251" y="395"/>
                  </a:cubicBezTo>
                  <a:cubicBezTo>
                    <a:pt x="251" y="395"/>
                    <a:pt x="251" y="395"/>
                    <a:pt x="251" y="395"/>
                  </a:cubicBezTo>
                  <a:cubicBezTo>
                    <a:pt x="251" y="394"/>
                    <a:pt x="251" y="394"/>
                    <a:pt x="251" y="394"/>
                  </a:cubicBezTo>
                  <a:cubicBezTo>
                    <a:pt x="251" y="395"/>
                    <a:pt x="251" y="395"/>
                    <a:pt x="251" y="395"/>
                  </a:cubicBezTo>
                  <a:cubicBezTo>
                    <a:pt x="251" y="395"/>
                    <a:pt x="251" y="395"/>
                    <a:pt x="251" y="395"/>
                  </a:cubicBezTo>
                  <a:cubicBezTo>
                    <a:pt x="249" y="395"/>
                    <a:pt x="247" y="395"/>
                    <a:pt x="245" y="395"/>
                  </a:cubicBezTo>
                  <a:cubicBezTo>
                    <a:pt x="243" y="396"/>
                    <a:pt x="242" y="394"/>
                    <a:pt x="241" y="392"/>
                  </a:cubicBezTo>
                  <a:cubicBezTo>
                    <a:pt x="240" y="391"/>
                    <a:pt x="239" y="391"/>
                    <a:pt x="238" y="392"/>
                  </a:cubicBezTo>
                  <a:cubicBezTo>
                    <a:pt x="236" y="393"/>
                    <a:pt x="236" y="395"/>
                    <a:pt x="236" y="397"/>
                  </a:cubicBezTo>
                  <a:cubicBezTo>
                    <a:pt x="237" y="399"/>
                    <a:pt x="238" y="400"/>
                    <a:pt x="239" y="401"/>
                  </a:cubicBezTo>
                  <a:cubicBezTo>
                    <a:pt x="241" y="402"/>
                    <a:pt x="240" y="404"/>
                    <a:pt x="240" y="405"/>
                  </a:cubicBezTo>
                  <a:cubicBezTo>
                    <a:pt x="239" y="405"/>
                    <a:pt x="238" y="405"/>
                    <a:pt x="238" y="405"/>
                  </a:cubicBezTo>
                  <a:cubicBezTo>
                    <a:pt x="236" y="404"/>
                    <a:pt x="235" y="404"/>
                    <a:pt x="234" y="405"/>
                  </a:cubicBezTo>
                  <a:cubicBezTo>
                    <a:pt x="233" y="407"/>
                    <a:pt x="232" y="408"/>
                    <a:pt x="230" y="409"/>
                  </a:cubicBezTo>
                  <a:cubicBezTo>
                    <a:pt x="229" y="409"/>
                    <a:pt x="228" y="411"/>
                    <a:pt x="227" y="410"/>
                  </a:cubicBezTo>
                  <a:cubicBezTo>
                    <a:pt x="223" y="409"/>
                    <a:pt x="220" y="411"/>
                    <a:pt x="216" y="413"/>
                  </a:cubicBezTo>
                  <a:cubicBezTo>
                    <a:pt x="215" y="414"/>
                    <a:pt x="214" y="414"/>
                    <a:pt x="212" y="415"/>
                  </a:cubicBezTo>
                  <a:cubicBezTo>
                    <a:pt x="209" y="415"/>
                    <a:pt x="205" y="417"/>
                    <a:pt x="202" y="419"/>
                  </a:cubicBezTo>
                  <a:cubicBezTo>
                    <a:pt x="200" y="420"/>
                    <a:pt x="198" y="420"/>
                    <a:pt x="196" y="420"/>
                  </a:cubicBezTo>
                  <a:cubicBezTo>
                    <a:pt x="196" y="420"/>
                    <a:pt x="195" y="419"/>
                    <a:pt x="194" y="418"/>
                  </a:cubicBezTo>
                  <a:cubicBezTo>
                    <a:pt x="193" y="417"/>
                    <a:pt x="194" y="416"/>
                    <a:pt x="195" y="415"/>
                  </a:cubicBezTo>
                  <a:cubicBezTo>
                    <a:pt x="196" y="414"/>
                    <a:pt x="199" y="413"/>
                    <a:pt x="201" y="412"/>
                  </a:cubicBezTo>
                  <a:cubicBezTo>
                    <a:pt x="201" y="412"/>
                    <a:pt x="201" y="411"/>
                    <a:pt x="201" y="411"/>
                  </a:cubicBezTo>
                  <a:cubicBezTo>
                    <a:pt x="199" y="409"/>
                    <a:pt x="199" y="407"/>
                    <a:pt x="201" y="406"/>
                  </a:cubicBezTo>
                  <a:cubicBezTo>
                    <a:pt x="204" y="402"/>
                    <a:pt x="208" y="398"/>
                    <a:pt x="210" y="392"/>
                  </a:cubicBezTo>
                  <a:cubicBezTo>
                    <a:pt x="211" y="392"/>
                    <a:pt x="212" y="391"/>
                    <a:pt x="213" y="390"/>
                  </a:cubicBezTo>
                  <a:cubicBezTo>
                    <a:pt x="216" y="387"/>
                    <a:pt x="221" y="387"/>
                    <a:pt x="225" y="389"/>
                  </a:cubicBezTo>
                  <a:cubicBezTo>
                    <a:pt x="225" y="389"/>
                    <a:pt x="227" y="389"/>
                    <a:pt x="227" y="388"/>
                  </a:cubicBezTo>
                  <a:cubicBezTo>
                    <a:pt x="227" y="387"/>
                    <a:pt x="227" y="386"/>
                    <a:pt x="227" y="385"/>
                  </a:cubicBezTo>
                  <a:cubicBezTo>
                    <a:pt x="227" y="383"/>
                    <a:pt x="224" y="381"/>
                    <a:pt x="222" y="382"/>
                  </a:cubicBezTo>
                  <a:cubicBezTo>
                    <a:pt x="216" y="385"/>
                    <a:pt x="209" y="387"/>
                    <a:pt x="205" y="394"/>
                  </a:cubicBezTo>
                  <a:cubicBezTo>
                    <a:pt x="204" y="395"/>
                    <a:pt x="203" y="395"/>
                    <a:pt x="201" y="396"/>
                  </a:cubicBezTo>
                  <a:cubicBezTo>
                    <a:pt x="199" y="396"/>
                    <a:pt x="198" y="397"/>
                    <a:pt x="197" y="399"/>
                  </a:cubicBezTo>
                  <a:cubicBezTo>
                    <a:pt x="196" y="402"/>
                    <a:pt x="194" y="403"/>
                    <a:pt x="192" y="405"/>
                  </a:cubicBezTo>
                  <a:cubicBezTo>
                    <a:pt x="190" y="407"/>
                    <a:pt x="188" y="407"/>
                    <a:pt x="186" y="407"/>
                  </a:cubicBezTo>
                  <a:cubicBezTo>
                    <a:pt x="183" y="406"/>
                    <a:pt x="180" y="407"/>
                    <a:pt x="178" y="409"/>
                  </a:cubicBezTo>
                  <a:cubicBezTo>
                    <a:pt x="177" y="411"/>
                    <a:pt x="177" y="412"/>
                    <a:pt x="178" y="414"/>
                  </a:cubicBezTo>
                  <a:cubicBezTo>
                    <a:pt x="178" y="415"/>
                    <a:pt x="179" y="415"/>
                    <a:pt x="179" y="417"/>
                  </a:cubicBezTo>
                  <a:cubicBezTo>
                    <a:pt x="180" y="419"/>
                    <a:pt x="180" y="421"/>
                    <a:pt x="178" y="422"/>
                  </a:cubicBezTo>
                  <a:cubicBezTo>
                    <a:pt x="177" y="423"/>
                    <a:pt x="175" y="424"/>
                    <a:pt x="174" y="424"/>
                  </a:cubicBezTo>
                  <a:cubicBezTo>
                    <a:pt x="173" y="426"/>
                    <a:pt x="171" y="426"/>
                    <a:pt x="170" y="428"/>
                  </a:cubicBezTo>
                  <a:cubicBezTo>
                    <a:pt x="167" y="431"/>
                    <a:pt x="164" y="433"/>
                    <a:pt x="160" y="434"/>
                  </a:cubicBezTo>
                  <a:cubicBezTo>
                    <a:pt x="154" y="436"/>
                    <a:pt x="149" y="439"/>
                    <a:pt x="144" y="442"/>
                  </a:cubicBezTo>
                  <a:cubicBezTo>
                    <a:pt x="143" y="443"/>
                    <a:pt x="142" y="444"/>
                    <a:pt x="141" y="445"/>
                  </a:cubicBezTo>
                  <a:cubicBezTo>
                    <a:pt x="140" y="447"/>
                    <a:pt x="139" y="449"/>
                    <a:pt x="136" y="450"/>
                  </a:cubicBezTo>
                  <a:cubicBezTo>
                    <a:pt x="134" y="451"/>
                    <a:pt x="132" y="452"/>
                    <a:pt x="129" y="453"/>
                  </a:cubicBezTo>
                  <a:cubicBezTo>
                    <a:pt x="128" y="453"/>
                    <a:pt x="128" y="455"/>
                    <a:pt x="127" y="455"/>
                  </a:cubicBezTo>
                  <a:cubicBezTo>
                    <a:pt x="126" y="455"/>
                    <a:pt x="125" y="455"/>
                    <a:pt x="124" y="455"/>
                  </a:cubicBezTo>
                  <a:cubicBezTo>
                    <a:pt x="121" y="456"/>
                    <a:pt x="119" y="458"/>
                    <a:pt x="116" y="460"/>
                  </a:cubicBezTo>
                  <a:cubicBezTo>
                    <a:pt x="115" y="464"/>
                    <a:pt x="111" y="464"/>
                    <a:pt x="108" y="466"/>
                  </a:cubicBezTo>
                  <a:cubicBezTo>
                    <a:pt x="106" y="467"/>
                    <a:pt x="103" y="467"/>
                    <a:pt x="102" y="469"/>
                  </a:cubicBezTo>
                  <a:cubicBezTo>
                    <a:pt x="100" y="470"/>
                    <a:pt x="99" y="469"/>
                    <a:pt x="98" y="469"/>
                  </a:cubicBezTo>
                  <a:cubicBezTo>
                    <a:pt x="94" y="469"/>
                    <a:pt x="91" y="470"/>
                    <a:pt x="88" y="471"/>
                  </a:cubicBezTo>
                  <a:cubicBezTo>
                    <a:pt x="87" y="471"/>
                    <a:pt x="87" y="472"/>
                    <a:pt x="87" y="473"/>
                  </a:cubicBezTo>
                  <a:cubicBezTo>
                    <a:pt x="86" y="475"/>
                    <a:pt x="86" y="475"/>
                    <a:pt x="85" y="474"/>
                  </a:cubicBezTo>
                  <a:cubicBezTo>
                    <a:pt x="84" y="473"/>
                    <a:pt x="83" y="471"/>
                    <a:pt x="82" y="470"/>
                  </a:cubicBezTo>
                  <a:cubicBezTo>
                    <a:pt x="82" y="469"/>
                    <a:pt x="82" y="469"/>
                    <a:pt x="82" y="469"/>
                  </a:cubicBezTo>
                  <a:cubicBezTo>
                    <a:pt x="82" y="470"/>
                    <a:pt x="82" y="470"/>
                    <a:pt x="82" y="470"/>
                  </a:cubicBezTo>
                  <a:cubicBezTo>
                    <a:pt x="82" y="470"/>
                    <a:pt x="82" y="470"/>
                    <a:pt x="82" y="470"/>
                  </a:cubicBezTo>
                  <a:cubicBezTo>
                    <a:pt x="80" y="474"/>
                    <a:pt x="76" y="476"/>
                    <a:pt x="72" y="477"/>
                  </a:cubicBezTo>
                  <a:cubicBezTo>
                    <a:pt x="68" y="477"/>
                    <a:pt x="65" y="478"/>
                    <a:pt x="63" y="481"/>
                  </a:cubicBezTo>
                  <a:cubicBezTo>
                    <a:pt x="62" y="482"/>
                    <a:pt x="60" y="482"/>
                    <a:pt x="58" y="482"/>
                  </a:cubicBezTo>
                  <a:cubicBezTo>
                    <a:pt x="56" y="482"/>
                    <a:pt x="54" y="482"/>
                    <a:pt x="52" y="483"/>
                  </a:cubicBezTo>
                  <a:cubicBezTo>
                    <a:pt x="51" y="483"/>
                    <a:pt x="50" y="483"/>
                    <a:pt x="49" y="483"/>
                  </a:cubicBezTo>
                  <a:cubicBezTo>
                    <a:pt x="48" y="483"/>
                    <a:pt x="47" y="483"/>
                    <a:pt x="47" y="482"/>
                  </a:cubicBezTo>
                  <a:cubicBezTo>
                    <a:pt x="46" y="482"/>
                    <a:pt x="46" y="481"/>
                    <a:pt x="46" y="480"/>
                  </a:cubicBezTo>
                  <a:cubicBezTo>
                    <a:pt x="49" y="478"/>
                    <a:pt x="51" y="475"/>
                    <a:pt x="54" y="475"/>
                  </a:cubicBezTo>
                  <a:cubicBezTo>
                    <a:pt x="56" y="475"/>
                    <a:pt x="58" y="474"/>
                    <a:pt x="60" y="474"/>
                  </a:cubicBezTo>
                  <a:cubicBezTo>
                    <a:pt x="65" y="474"/>
                    <a:pt x="69" y="472"/>
                    <a:pt x="73" y="468"/>
                  </a:cubicBezTo>
                  <a:cubicBezTo>
                    <a:pt x="76" y="466"/>
                    <a:pt x="78" y="465"/>
                    <a:pt x="80" y="463"/>
                  </a:cubicBezTo>
                  <a:cubicBezTo>
                    <a:pt x="83" y="461"/>
                    <a:pt x="86" y="460"/>
                    <a:pt x="90" y="461"/>
                  </a:cubicBezTo>
                  <a:cubicBezTo>
                    <a:pt x="91" y="462"/>
                    <a:pt x="93" y="462"/>
                    <a:pt x="94" y="460"/>
                  </a:cubicBezTo>
                  <a:cubicBezTo>
                    <a:pt x="96" y="458"/>
                    <a:pt x="98" y="456"/>
                    <a:pt x="101" y="455"/>
                  </a:cubicBezTo>
                  <a:cubicBezTo>
                    <a:pt x="105" y="452"/>
                    <a:pt x="109" y="450"/>
                    <a:pt x="113" y="448"/>
                  </a:cubicBezTo>
                  <a:cubicBezTo>
                    <a:pt x="116" y="446"/>
                    <a:pt x="118" y="445"/>
                    <a:pt x="121" y="443"/>
                  </a:cubicBezTo>
                  <a:cubicBezTo>
                    <a:pt x="129" y="439"/>
                    <a:pt x="134" y="432"/>
                    <a:pt x="138" y="424"/>
                  </a:cubicBezTo>
                  <a:cubicBezTo>
                    <a:pt x="140" y="421"/>
                    <a:pt x="142" y="418"/>
                    <a:pt x="145" y="416"/>
                  </a:cubicBezTo>
                  <a:cubicBezTo>
                    <a:pt x="146" y="415"/>
                    <a:pt x="146" y="415"/>
                    <a:pt x="145" y="414"/>
                  </a:cubicBezTo>
                  <a:cubicBezTo>
                    <a:pt x="145" y="414"/>
                    <a:pt x="144" y="414"/>
                    <a:pt x="144" y="414"/>
                  </a:cubicBezTo>
                  <a:cubicBezTo>
                    <a:pt x="143" y="414"/>
                    <a:pt x="142" y="414"/>
                    <a:pt x="141" y="414"/>
                  </a:cubicBezTo>
                  <a:cubicBezTo>
                    <a:pt x="140" y="414"/>
                    <a:pt x="139" y="414"/>
                    <a:pt x="138" y="414"/>
                  </a:cubicBezTo>
                  <a:cubicBezTo>
                    <a:pt x="134" y="412"/>
                    <a:pt x="134" y="412"/>
                    <a:pt x="132" y="415"/>
                  </a:cubicBezTo>
                  <a:cubicBezTo>
                    <a:pt x="132" y="415"/>
                    <a:pt x="132" y="415"/>
                    <a:pt x="132" y="415"/>
                  </a:cubicBezTo>
                  <a:cubicBezTo>
                    <a:pt x="131" y="417"/>
                    <a:pt x="130" y="416"/>
                    <a:pt x="129" y="415"/>
                  </a:cubicBezTo>
                  <a:cubicBezTo>
                    <a:pt x="128" y="411"/>
                    <a:pt x="124" y="409"/>
                    <a:pt x="122" y="406"/>
                  </a:cubicBezTo>
                  <a:cubicBezTo>
                    <a:pt x="121" y="406"/>
                    <a:pt x="121" y="406"/>
                    <a:pt x="121" y="406"/>
                  </a:cubicBezTo>
                  <a:cubicBezTo>
                    <a:pt x="118" y="411"/>
                    <a:pt x="115" y="410"/>
                    <a:pt x="112" y="409"/>
                  </a:cubicBezTo>
                  <a:cubicBezTo>
                    <a:pt x="111" y="408"/>
                    <a:pt x="110" y="408"/>
                    <a:pt x="111" y="406"/>
                  </a:cubicBezTo>
                  <a:cubicBezTo>
                    <a:pt x="112" y="405"/>
                    <a:pt x="113" y="405"/>
                    <a:pt x="113" y="403"/>
                  </a:cubicBezTo>
                  <a:cubicBezTo>
                    <a:pt x="114" y="402"/>
                    <a:pt x="114" y="401"/>
                    <a:pt x="113" y="399"/>
                  </a:cubicBezTo>
                  <a:cubicBezTo>
                    <a:pt x="113" y="397"/>
                    <a:pt x="113" y="395"/>
                    <a:pt x="114" y="394"/>
                  </a:cubicBezTo>
                  <a:cubicBezTo>
                    <a:pt x="116" y="392"/>
                    <a:pt x="118" y="390"/>
                    <a:pt x="118" y="387"/>
                  </a:cubicBezTo>
                  <a:cubicBezTo>
                    <a:pt x="118" y="386"/>
                    <a:pt x="118" y="384"/>
                    <a:pt x="119" y="382"/>
                  </a:cubicBezTo>
                  <a:cubicBezTo>
                    <a:pt x="119" y="382"/>
                    <a:pt x="119" y="382"/>
                    <a:pt x="119" y="382"/>
                  </a:cubicBezTo>
                  <a:cubicBezTo>
                    <a:pt x="119" y="382"/>
                    <a:pt x="119" y="382"/>
                    <a:pt x="119" y="382"/>
                  </a:cubicBezTo>
                  <a:cubicBezTo>
                    <a:pt x="116" y="381"/>
                    <a:pt x="113" y="382"/>
                    <a:pt x="110" y="383"/>
                  </a:cubicBezTo>
                  <a:cubicBezTo>
                    <a:pt x="109" y="383"/>
                    <a:pt x="107" y="383"/>
                    <a:pt x="106" y="382"/>
                  </a:cubicBezTo>
                  <a:cubicBezTo>
                    <a:pt x="104" y="382"/>
                    <a:pt x="103" y="381"/>
                    <a:pt x="103" y="379"/>
                  </a:cubicBezTo>
                  <a:cubicBezTo>
                    <a:pt x="102" y="377"/>
                    <a:pt x="102" y="374"/>
                    <a:pt x="101" y="372"/>
                  </a:cubicBezTo>
                  <a:cubicBezTo>
                    <a:pt x="100" y="367"/>
                    <a:pt x="100" y="363"/>
                    <a:pt x="103" y="360"/>
                  </a:cubicBezTo>
                  <a:cubicBezTo>
                    <a:pt x="105" y="359"/>
                    <a:pt x="105" y="357"/>
                    <a:pt x="104" y="355"/>
                  </a:cubicBezTo>
                  <a:cubicBezTo>
                    <a:pt x="104" y="353"/>
                    <a:pt x="104" y="351"/>
                    <a:pt x="103" y="350"/>
                  </a:cubicBezTo>
                  <a:cubicBezTo>
                    <a:pt x="102" y="345"/>
                    <a:pt x="103" y="341"/>
                    <a:pt x="107" y="338"/>
                  </a:cubicBezTo>
                  <a:cubicBezTo>
                    <a:pt x="113" y="334"/>
                    <a:pt x="118" y="327"/>
                    <a:pt x="124" y="324"/>
                  </a:cubicBezTo>
                  <a:cubicBezTo>
                    <a:pt x="125" y="323"/>
                    <a:pt x="125" y="323"/>
                    <a:pt x="126" y="322"/>
                  </a:cubicBezTo>
                  <a:cubicBezTo>
                    <a:pt x="127" y="317"/>
                    <a:pt x="132" y="314"/>
                    <a:pt x="136" y="312"/>
                  </a:cubicBezTo>
                  <a:cubicBezTo>
                    <a:pt x="138" y="311"/>
                    <a:pt x="140" y="311"/>
                    <a:pt x="142" y="314"/>
                  </a:cubicBezTo>
                  <a:cubicBezTo>
                    <a:pt x="143" y="315"/>
                    <a:pt x="143" y="316"/>
                    <a:pt x="144" y="316"/>
                  </a:cubicBezTo>
                  <a:cubicBezTo>
                    <a:pt x="144" y="317"/>
                    <a:pt x="145" y="317"/>
                    <a:pt x="146" y="317"/>
                  </a:cubicBezTo>
                  <a:cubicBezTo>
                    <a:pt x="150" y="316"/>
                    <a:pt x="153" y="314"/>
                    <a:pt x="155" y="310"/>
                  </a:cubicBezTo>
                  <a:cubicBezTo>
                    <a:pt x="155" y="309"/>
                    <a:pt x="155" y="307"/>
                    <a:pt x="156" y="307"/>
                  </a:cubicBezTo>
                  <a:cubicBezTo>
                    <a:pt x="157" y="307"/>
                    <a:pt x="158" y="309"/>
                    <a:pt x="158" y="310"/>
                  </a:cubicBezTo>
                  <a:cubicBezTo>
                    <a:pt x="159" y="311"/>
                    <a:pt x="161" y="311"/>
                    <a:pt x="162" y="312"/>
                  </a:cubicBezTo>
                  <a:cubicBezTo>
                    <a:pt x="162" y="313"/>
                    <a:pt x="163" y="313"/>
                    <a:pt x="164" y="313"/>
                  </a:cubicBezTo>
                  <a:cubicBezTo>
                    <a:pt x="168" y="313"/>
                    <a:pt x="174" y="309"/>
                    <a:pt x="174" y="305"/>
                  </a:cubicBezTo>
                  <a:cubicBezTo>
                    <a:pt x="175" y="302"/>
                    <a:pt x="176" y="299"/>
                    <a:pt x="178" y="296"/>
                  </a:cubicBezTo>
                  <a:cubicBezTo>
                    <a:pt x="178" y="295"/>
                    <a:pt x="178" y="293"/>
                    <a:pt x="178" y="292"/>
                  </a:cubicBezTo>
                  <a:cubicBezTo>
                    <a:pt x="177" y="290"/>
                    <a:pt x="179" y="289"/>
                    <a:pt x="181" y="289"/>
                  </a:cubicBezTo>
                  <a:cubicBezTo>
                    <a:pt x="182" y="288"/>
                    <a:pt x="182" y="288"/>
                    <a:pt x="183" y="288"/>
                  </a:cubicBezTo>
                  <a:cubicBezTo>
                    <a:pt x="183" y="287"/>
                    <a:pt x="183" y="287"/>
                    <a:pt x="183" y="286"/>
                  </a:cubicBezTo>
                  <a:cubicBezTo>
                    <a:pt x="183" y="286"/>
                    <a:pt x="183" y="286"/>
                    <a:pt x="182" y="286"/>
                  </a:cubicBezTo>
                  <a:cubicBezTo>
                    <a:pt x="181" y="285"/>
                    <a:pt x="180" y="285"/>
                    <a:pt x="179" y="285"/>
                  </a:cubicBezTo>
                  <a:cubicBezTo>
                    <a:pt x="175" y="287"/>
                    <a:pt x="171" y="288"/>
                    <a:pt x="168" y="290"/>
                  </a:cubicBezTo>
                  <a:cubicBezTo>
                    <a:pt x="165" y="292"/>
                    <a:pt x="163" y="291"/>
                    <a:pt x="161" y="290"/>
                  </a:cubicBezTo>
                  <a:cubicBezTo>
                    <a:pt x="158" y="287"/>
                    <a:pt x="154" y="286"/>
                    <a:pt x="150" y="287"/>
                  </a:cubicBezTo>
                  <a:cubicBezTo>
                    <a:pt x="144" y="288"/>
                    <a:pt x="141" y="285"/>
                    <a:pt x="139" y="281"/>
                  </a:cubicBezTo>
                  <a:cubicBezTo>
                    <a:pt x="138" y="280"/>
                    <a:pt x="138" y="278"/>
                    <a:pt x="138" y="277"/>
                  </a:cubicBezTo>
                  <a:cubicBezTo>
                    <a:pt x="139" y="273"/>
                    <a:pt x="141" y="270"/>
                    <a:pt x="142" y="267"/>
                  </a:cubicBezTo>
                  <a:cubicBezTo>
                    <a:pt x="142" y="266"/>
                    <a:pt x="143" y="266"/>
                    <a:pt x="144" y="265"/>
                  </a:cubicBezTo>
                  <a:cubicBezTo>
                    <a:pt x="146" y="265"/>
                    <a:pt x="146" y="264"/>
                    <a:pt x="146" y="263"/>
                  </a:cubicBezTo>
                  <a:cubicBezTo>
                    <a:pt x="144" y="261"/>
                    <a:pt x="142" y="259"/>
                    <a:pt x="140" y="256"/>
                  </a:cubicBezTo>
                  <a:cubicBezTo>
                    <a:pt x="139" y="255"/>
                    <a:pt x="140" y="252"/>
                    <a:pt x="142" y="252"/>
                  </a:cubicBezTo>
                  <a:cubicBezTo>
                    <a:pt x="147" y="250"/>
                    <a:pt x="151" y="246"/>
                    <a:pt x="156" y="245"/>
                  </a:cubicBezTo>
                  <a:cubicBezTo>
                    <a:pt x="158" y="245"/>
                    <a:pt x="160" y="244"/>
                    <a:pt x="162" y="244"/>
                  </a:cubicBezTo>
                  <a:cubicBezTo>
                    <a:pt x="164" y="245"/>
                    <a:pt x="166" y="245"/>
                    <a:pt x="168" y="243"/>
                  </a:cubicBezTo>
                  <a:cubicBezTo>
                    <a:pt x="169" y="241"/>
                    <a:pt x="171" y="240"/>
                    <a:pt x="173" y="240"/>
                  </a:cubicBezTo>
                  <a:cubicBezTo>
                    <a:pt x="176" y="240"/>
                    <a:pt x="179" y="240"/>
                    <a:pt x="181" y="240"/>
                  </a:cubicBezTo>
                  <a:cubicBezTo>
                    <a:pt x="184" y="240"/>
                    <a:pt x="186" y="243"/>
                    <a:pt x="185" y="245"/>
                  </a:cubicBezTo>
                  <a:cubicBezTo>
                    <a:pt x="184" y="247"/>
                    <a:pt x="183" y="248"/>
                    <a:pt x="182" y="249"/>
                  </a:cubicBezTo>
                  <a:cubicBezTo>
                    <a:pt x="181" y="250"/>
                    <a:pt x="182" y="252"/>
                    <a:pt x="183" y="253"/>
                  </a:cubicBezTo>
                  <a:cubicBezTo>
                    <a:pt x="186" y="254"/>
                    <a:pt x="188" y="256"/>
                    <a:pt x="190" y="257"/>
                  </a:cubicBezTo>
                  <a:cubicBezTo>
                    <a:pt x="192" y="258"/>
                    <a:pt x="195" y="258"/>
                    <a:pt x="196" y="256"/>
                  </a:cubicBezTo>
                  <a:cubicBezTo>
                    <a:pt x="198" y="255"/>
                    <a:pt x="201" y="254"/>
                    <a:pt x="203" y="254"/>
                  </a:cubicBezTo>
                  <a:cubicBezTo>
                    <a:pt x="204" y="254"/>
                    <a:pt x="204" y="252"/>
                    <a:pt x="204" y="251"/>
                  </a:cubicBezTo>
                  <a:cubicBezTo>
                    <a:pt x="204" y="251"/>
                    <a:pt x="204" y="251"/>
                    <a:pt x="205" y="251"/>
                  </a:cubicBezTo>
                  <a:cubicBezTo>
                    <a:pt x="204" y="251"/>
                    <a:pt x="203" y="251"/>
                    <a:pt x="202" y="251"/>
                  </a:cubicBezTo>
                  <a:cubicBezTo>
                    <a:pt x="201" y="250"/>
                    <a:pt x="200" y="250"/>
                    <a:pt x="200" y="249"/>
                  </a:cubicBezTo>
                  <a:cubicBezTo>
                    <a:pt x="200" y="246"/>
                    <a:pt x="201" y="243"/>
                    <a:pt x="201" y="240"/>
                  </a:cubicBezTo>
                  <a:cubicBezTo>
                    <a:pt x="201" y="239"/>
                    <a:pt x="202" y="239"/>
                    <a:pt x="203" y="239"/>
                  </a:cubicBezTo>
                  <a:cubicBezTo>
                    <a:pt x="204" y="239"/>
                    <a:pt x="204" y="238"/>
                    <a:pt x="204" y="238"/>
                  </a:cubicBezTo>
                  <a:cubicBezTo>
                    <a:pt x="204" y="238"/>
                    <a:pt x="204" y="237"/>
                    <a:pt x="204" y="234"/>
                  </a:cubicBezTo>
                  <a:cubicBezTo>
                    <a:pt x="202" y="233"/>
                    <a:pt x="200" y="233"/>
                    <a:pt x="198" y="231"/>
                  </a:cubicBezTo>
                  <a:cubicBezTo>
                    <a:pt x="197" y="230"/>
                    <a:pt x="196" y="228"/>
                    <a:pt x="196" y="226"/>
                  </a:cubicBezTo>
                  <a:cubicBezTo>
                    <a:pt x="200" y="219"/>
                    <a:pt x="199" y="213"/>
                    <a:pt x="197" y="206"/>
                  </a:cubicBezTo>
                  <a:cubicBezTo>
                    <a:pt x="196" y="203"/>
                    <a:pt x="196" y="200"/>
                    <a:pt x="195" y="198"/>
                  </a:cubicBezTo>
                  <a:cubicBezTo>
                    <a:pt x="193" y="194"/>
                    <a:pt x="194" y="191"/>
                    <a:pt x="197" y="189"/>
                  </a:cubicBezTo>
                  <a:cubicBezTo>
                    <a:pt x="199" y="187"/>
                    <a:pt x="201" y="185"/>
                    <a:pt x="202" y="183"/>
                  </a:cubicBezTo>
                  <a:cubicBezTo>
                    <a:pt x="205" y="180"/>
                    <a:pt x="207" y="179"/>
                    <a:pt x="210" y="181"/>
                  </a:cubicBezTo>
                  <a:cubicBezTo>
                    <a:pt x="210" y="181"/>
                    <a:pt x="211" y="181"/>
                    <a:pt x="211" y="181"/>
                  </a:cubicBezTo>
                  <a:cubicBezTo>
                    <a:pt x="220" y="186"/>
                    <a:pt x="227" y="182"/>
                    <a:pt x="234" y="178"/>
                  </a:cubicBezTo>
                  <a:cubicBezTo>
                    <a:pt x="235" y="178"/>
                    <a:pt x="236" y="177"/>
                    <a:pt x="237" y="176"/>
                  </a:cubicBezTo>
                  <a:cubicBezTo>
                    <a:pt x="243" y="170"/>
                    <a:pt x="250" y="167"/>
                    <a:pt x="256" y="163"/>
                  </a:cubicBezTo>
                  <a:cubicBezTo>
                    <a:pt x="260" y="160"/>
                    <a:pt x="264" y="159"/>
                    <a:pt x="268" y="160"/>
                  </a:cubicBezTo>
                  <a:cubicBezTo>
                    <a:pt x="271" y="161"/>
                    <a:pt x="274" y="160"/>
                    <a:pt x="277" y="159"/>
                  </a:cubicBezTo>
                  <a:cubicBezTo>
                    <a:pt x="278" y="159"/>
                    <a:pt x="278" y="158"/>
                    <a:pt x="279" y="157"/>
                  </a:cubicBezTo>
                  <a:cubicBezTo>
                    <a:pt x="280" y="156"/>
                    <a:pt x="280" y="155"/>
                    <a:pt x="281" y="154"/>
                  </a:cubicBezTo>
                  <a:cubicBezTo>
                    <a:pt x="283" y="152"/>
                    <a:pt x="286" y="150"/>
                    <a:pt x="290" y="151"/>
                  </a:cubicBezTo>
                  <a:cubicBezTo>
                    <a:pt x="292" y="152"/>
                    <a:pt x="294" y="153"/>
                    <a:pt x="296" y="153"/>
                  </a:cubicBezTo>
                  <a:cubicBezTo>
                    <a:pt x="300" y="154"/>
                    <a:pt x="304" y="154"/>
                    <a:pt x="307" y="152"/>
                  </a:cubicBezTo>
                  <a:cubicBezTo>
                    <a:pt x="309" y="150"/>
                    <a:pt x="312" y="149"/>
                    <a:pt x="314" y="148"/>
                  </a:cubicBezTo>
                  <a:cubicBezTo>
                    <a:pt x="316" y="148"/>
                    <a:pt x="317" y="148"/>
                    <a:pt x="318" y="149"/>
                  </a:cubicBezTo>
                  <a:cubicBezTo>
                    <a:pt x="320" y="151"/>
                    <a:pt x="322" y="154"/>
                    <a:pt x="323" y="157"/>
                  </a:cubicBezTo>
                  <a:cubicBezTo>
                    <a:pt x="322" y="157"/>
                    <a:pt x="322" y="157"/>
                    <a:pt x="322" y="157"/>
                  </a:cubicBezTo>
                  <a:cubicBezTo>
                    <a:pt x="322" y="157"/>
                    <a:pt x="322" y="157"/>
                    <a:pt x="322" y="157"/>
                  </a:cubicBezTo>
                  <a:cubicBezTo>
                    <a:pt x="320" y="157"/>
                    <a:pt x="320" y="157"/>
                    <a:pt x="318" y="158"/>
                  </a:cubicBezTo>
                  <a:cubicBezTo>
                    <a:pt x="318" y="158"/>
                    <a:pt x="318" y="158"/>
                    <a:pt x="317" y="158"/>
                  </a:cubicBezTo>
                  <a:cubicBezTo>
                    <a:pt x="317" y="159"/>
                    <a:pt x="317" y="159"/>
                    <a:pt x="317" y="159"/>
                  </a:cubicBezTo>
                  <a:cubicBezTo>
                    <a:pt x="316" y="159"/>
                    <a:pt x="314" y="159"/>
                    <a:pt x="313" y="159"/>
                  </a:cubicBezTo>
                  <a:cubicBezTo>
                    <a:pt x="313" y="159"/>
                    <a:pt x="312" y="160"/>
                    <a:pt x="312" y="160"/>
                  </a:cubicBezTo>
                  <a:cubicBezTo>
                    <a:pt x="312" y="161"/>
                    <a:pt x="312" y="161"/>
                    <a:pt x="313" y="162"/>
                  </a:cubicBezTo>
                  <a:cubicBezTo>
                    <a:pt x="315" y="163"/>
                    <a:pt x="316" y="162"/>
                    <a:pt x="317" y="161"/>
                  </a:cubicBezTo>
                  <a:cubicBezTo>
                    <a:pt x="317" y="160"/>
                    <a:pt x="317" y="159"/>
                    <a:pt x="317" y="159"/>
                  </a:cubicBezTo>
                  <a:cubicBezTo>
                    <a:pt x="317" y="159"/>
                    <a:pt x="317" y="159"/>
                    <a:pt x="317" y="159"/>
                  </a:cubicBezTo>
                  <a:cubicBezTo>
                    <a:pt x="318" y="158"/>
                    <a:pt x="318" y="158"/>
                    <a:pt x="318" y="158"/>
                  </a:cubicBezTo>
                  <a:cubicBezTo>
                    <a:pt x="320" y="158"/>
                    <a:pt x="321" y="157"/>
                    <a:pt x="322" y="157"/>
                  </a:cubicBezTo>
                  <a:cubicBezTo>
                    <a:pt x="322" y="157"/>
                    <a:pt x="322" y="157"/>
                    <a:pt x="323" y="157"/>
                  </a:cubicBezTo>
                  <a:cubicBezTo>
                    <a:pt x="324" y="158"/>
                    <a:pt x="324" y="159"/>
                    <a:pt x="324" y="161"/>
                  </a:cubicBezTo>
                  <a:cubicBezTo>
                    <a:pt x="324" y="164"/>
                    <a:pt x="324" y="164"/>
                    <a:pt x="326" y="164"/>
                  </a:cubicBezTo>
                  <a:cubicBezTo>
                    <a:pt x="327" y="165"/>
                    <a:pt x="328" y="165"/>
                    <a:pt x="329" y="165"/>
                  </a:cubicBezTo>
                  <a:cubicBezTo>
                    <a:pt x="331" y="166"/>
                    <a:pt x="333" y="166"/>
                    <a:pt x="335" y="167"/>
                  </a:cubicBezTo>
                  <a:cubicBezTo>
                    <a:pt x="335" y="167"/>
                    <a:pt x="336" y="168"/>
                    <a:pt x="337" y="169"/>
                  </a:cubicBezTo>
                  <a:cubicBezTo>
                    <a:pt x="337" y="170"/>
                    <a:pt x="337" y="172"/>
                    <a:pt x="336" y="172"/>
                  </a:cubicBezTo>
                  <a:cubicBezTo>
                    <a:pt x="335" y="173"/>
                    <a:pt x="335" y="174"/>
                    <a:pt x="335" y="174"/>
                  </a:cubicBezTo>
                  <a:cubicBezTo>
                    <a:pt x="337" y="177"/>
                    <a:pt x="337" y="181"/>
                    <a:pt x="338" y="184"/>
                  </a:cubicBezTo>
                  <a:cubicBezTo>
                    <a:pt x="339" y="185"/>
                    <a:pt x="340" y="185"/>
                    <a:pt x="341" y="185"/>
                  </a:cubicBezTo>
                  <a:cubicBezTo>
                    <a:pt x="343" y="184"/>
                    <a:pt x="345" y="184"/>
                    <a:pt x="346" y="184"/>
                  </a:cubicBezTo>
                  <a:cubicBezTo>
                    <a:pt x="349" y="183"/>
                    <a:pt x="352" y="184"/>
                    <a:pt x="353" y="187"/>
                  </a:cubicBezTo>
                  <a:cubicBezTo>
                    <a:pt x="354" y="189"/>
                    <a:pt x="355" y="191"/>
                    <a:pt x="357" y="193"/>
                  </a:cubicBezTo>
                  <a:cubicBezTo>
                    <a:pt x="359" y="195"/>
                    <a:pt x="361" y="196"/>
                    <a:pt x="363" y="197"/>
                  </a:cubicBezTo>
                  <a:cubicBezTo>
                    <a:pt x="367" y="199"/>
                    <a:pt x="370" y="202"/>
                    <a:pt x="374" y="204"/>
                  </a:cubicBezTo>
                  <a:cubicBezTo>
                    <a:pt x="376" y="207"/>
                    <a:pt x="379" y="208"/>
                    <a:pt x="382" y="208"/>
                  </a:cubicBezTo>
                  <a:cubicBezTo>
                    <a:pt x="384" y="208"/>
                    <a:pt x="385" y="208"/>
                    <a:pt x="387" y="208"/>
                  </a:cubicBezTo>
                  <a:cubicBezTo>
                    <a:pt x="388" y="208"/>
                    <a:pt x="390" y="209"/>
                    <a:pt x="390" y="210"/>
                  </a:cubicBezTo>
                  <a:cubicBezTo>
                    <a:pt x="391" y="211"/>
                    <a:pt x="391" y="211"/>
                    <a:pt x="391" y="212"/>
                  </a:cubicBezTo>
                  <a:cubicBezTo>
                    <a:pt x="393" y="218"/>
                    <a:pt x="398" y="221"/>
                    <a:pt x="403" y="224"/>
                  </a:cubicBezTo>
                  <a:cubicBezTo>
                    <a:pt x="406" y="226"/>
                    <a:pt x="409" y="228"/>
                    <a:pt x="412" y="231"/>
                  </a:cubicBezTo>
                  <a:cubicBezTo>
                    <a:pt x="412" y="232"/>
                    <a:pt x="413" y="234"/>
                    <a:pt x="414" y="236"/>
                  </a:cubicBezTo>
                  <a:cubicBezTo>
                    <a:pt x="415" y="238"/>
                    <a:pt x="416" y="240"/>
                    <a:pt x="416" y="243"/>
                  </a:cubicBezTo>
                  <a:cubicBezTo>
                    <a:pt x="417" y="246"/>
                    <a:pt x="419" y="247"/>
                    <a:pt x="421" y="249"/>
                  </a:cubicBezTo>
                  <a:cubicBezTo>
                    <a:pt x="422" y="250"/>
                    <a:pt x="424" y="251"/>
                    <a:pt x="425" y="252"/>
                  </a:cubicBezTo>
                  <a:cubicBezTo>
                    <a:pt x="426" y="253"/>
                    <a:pt x="427" y="252"/>
                    <a:pt x="428" y="251"/>
                  </a:cubicBezTo>
                  <a:cubicBezTo>
                    <a:pt x="428" y="247"/>
                    <a:pt x="430" y="246"/>
                    <a:pt x="433" y="245"/>
                  </a:cubicBezTo>
                  <a:cubicBezTo>
                    <a:pt x="436" y="244"/>
                    <a:pt x="439" y="243"/>
                    <a:pt x="441" y="243"/>
                  </a:cubicBezTo>
                  <a:cubicBezTo>
                    <a:pt x="443" y="243"/>
                    <a:pt x="444" y="242"/>
                    <a:pt x="445" y="241"/>
                  </a:cubicBezTo>
                  <a:cubicBezTo>
                    <a:pt x="447" y="240"/>
                    <a:pt x="448" y="240"/>
                    <a:pt x="449" y="241"/>
                  </a:cubicBezTo>
                  <a:cubicBezTo>
                    <a:pt x="450" y="243"/>
                    <a:pt x="450" y="244"/>
                    <a:pt x="449" y="245"/>
                  </a:cubicBezTo>
                  <a:cubicBezTo>
                    <a:pt x="448" y="246"/>
                    <a:pt x="448" y="246"/>
                    <a:pt x="448" y="246"/>
                  </a:cubicBezTo>
                  <a:cubicBezTo>
                    <a:pt x="448" y="246"/>
                    <a:pt x="448" y="246"/>
                    <a:pt x="448" y="246"/>
                  </a:cubicBezTo>
                  <a:cubicBezTo>
                    <a:pt x="448" y="247"/>
                    <a:pt x="448" y="247"/>
                    <a:pt x="448" y="247"/>
                  </a:cubicBezTo>
                  <a:cubicBezTo>
                    <a:pt x="448" y="246"/>
                    <a:pt x="448" y="246"/>
                    <a:pt x="448" y="246"/>
                  </a:cubicBezTo>
                  <a:cubicBezTo>
                    <a:pt x="448" y="246"/>
                    <a:pt x="448" y="246"/>
                    <a:pt x="448" y="246"/>
                  </a:cubicBezTo>
                  <a:cubicBezTo>
                    <a:pt x="452" y="246"/>
                    <a:pt x="455" y="247"/>
                    <a:pt x="458" y="244"/>
                  </a:cubicBezTo>
                  <a:cubicBezTo>
                    <a:pt x="460" y="243"/>
                    <a:pt x="462" y="242"/>
                    <a:pt x="464" y="242"/>
                  </a:cubicBezTo>
                  <a:cubicBezTo>
                    <a:pt x="470" y="242"/>
                    <a:pt x="475" y="240"/>
                    <a:pt x="481" y="238"/>
                  </a:cubicBezTo>
                  <a:cubicBezTo>
                    <a:pt x="483" y="237"/>
                    <a:pt x="486" y="237"/>
                    <a:pt x="488" y="238"/>
                  </a:cubicBezTo>
                  <a:cubicBezTo>
                    <a:pt x="489" y="239"/>
                    <a:pt x="490" y="240"/>
                    <a:pt x="490" y="241"/>
                  </a:cubicBezTo>
                  <a:cubicBezTo>
                    <a:pt x="489" y="242"/>
                    <a:pt x="489" y="243"/>
                    <a:pt x="489" y="244"/>
                  </a:cubicBezTo>
                  <a:cubicBezTo>
                    <a:pt x="489" y="244"/>
                    <a:pt x="489" y="244"/>
                    <a:pt x="489" y="244"/>
                  </a:cubicBezTo>
                  <a:cubicBezTo>
                    <a:pt x="488" y="244"/>
                    <a:pt x="488" y="244"/>
                    <a:pt x="488" y="244"/>
                  </a:cubicBezTo>
                  <a:cubicBezTo>
                    <a:pt x="488" y="244"/>
                    <a:pt x="487" y="244"/>
                    <a:pt x="486" y="244"/>
                  </a:cubicBezTo>
                  <a:cubicBezTo>
                    <a:pt x="485" y="245"/>
                    <a:pt x="485" y="245"/>
                    <a:pt x="485" y="246"/>
                  </a:cubicBezTo>
                  <a:cubicBezTo>
                    <a:pt x="486" y="246"/>
                    <a:pt x="486" y="246"/>
                    <a:pt x="486" y="246"/>
                  </a:cubicBezTo>
                  <a:cubicBezTo>
                    <a:pt x="487" y="245"/>
                    <a:pt x="488" y="245"/>
                    <a:pt x="488" y="244"/>
                  </a:cubicBezTo>
                  <a:cubicBezTo>
                    <a:pt x="489" y="244"/>
                    <a:pt x="489" y="244"/>
                    <a:pt x="489" y="244"/>
                  </a:cubicBezTo>
                  <a:cubicBezTo>
                    <a:pt x="489" y="244"/>
                    <a:pt x="489" y="244"/>
                    <a:pt x="489" y="244"/>
                  </a:cubicBezTo>
                  <a:cubicBezTo>
                    <a:pt x="490" y="245"/>
                    <a:pt x="490" y="245"/>
                    <a:pt x="491" y="246"/>
                  </a:cubicBezTo>
                  <a:cubicBezTo>
                    <a:pt x="492" y="247"/>
                    <a:pt x="493" y="247"/>
                    <a:pt x="495" y="246"/>
                  </a:cubicBezTo>
                  <a:cubicBezTo>
                    <a:pt x="497" y="245"/>
                    <a:pt x="499" y="244"/>
                    <a:pt x="501" y="243"/>
                  </a:cubicBezTo>
                  <a:cubicBezTo>
                    <a:pt x="503" y="241"/>
                    <a:pt x="504" y="240"/>
                    <a:pt x="504" y="238"/>
                  </a:cubicBezTo>
                  <a:cubicBezTo>
                    <a:pt x="504" y="236"/>
                    <a:pt x="505" y="234"/>
                    <a:pt x="507" y="233"/>
                  </a:cubicBezTo>
                  <a:cubicBezTo>
                    <a:pt x="507" y="233"/>
                    <a:pt x="508" y="233"/>
                    <a:pt x="508" y="233"/>
                  </a:cubicBezTo>
                  <a:cubicBezTo>
                    <a:pt x="509" y="234"/>
                    <a:pt x="509" y="236"/>
                    <a:pt x="509" y="237"/>
                  </a:cubicBezTo>
                  <a:cubicBezTo>
                    <a:pt x="510" y="242"/>
                    <a:pt x="509" y="247"/>
                    <a:pt x="508" y="252"/>
                  </a:cubicBezTo>
                  <a:cubicBezTo>
                    <a:pt x="507" y="255"/>
                    <a:pt x="507" y="258"/>
                    <a:pt x="508" y="261"/>
                  </a:cubicBezTo>
                  <a:cubicBezTo>
                    <a:pt x="508" y="262"/>
                    <a:pt x="508" y="262"/>
                    <a:pt x="509" y="263"/>
                  </a:cubicBezTo>
                  <a:cubicBezTo>
                    <a:pt x="510" y="263"/>
                    <a:pt x="511" y="263"/>
                    <a:pt x="511" y="262"/>
                  </a:cubicBezTo>
                  <a:cubicBezTo>
                    <a:pt x="514" y="260"/>
                    <a:pt x="517" y="257"/>
                    <a:pt x="521" y="255"/>
                  </a:cubicBezTo>
                  <a:cubicBezTo>
                    <a:pt x="522" y="254"/>
                    <a:pt x="523" y="253"/>
                    <a:pt x="524" y="253"/>
                  </a:cubicBezTo>
                  <a:cubicBezTo>
                    <a:pt x="524" y="253"/>
                    <a:pt x="524" y="253"/>
                    <a:pt x="525" y="253"/>
                  </a:cubicBezTo>
                  <a:cubicBezTo>
                    <a:pt x="525" y="253"/>
                    <a:pt x="525" y="254"/>
                    <a:pt x="525" y="254"/>
                  </a:cubicBezTo>
                  <a:cubicBezTo>
                    <a:pt x="525" y="258"/>
                    <a:pt x="524" y="263"/>
                    <a:pt x="521" y="266"/>
                  </a:cubicBezTo>
                  <a:cubicBezTo>
                    <a:pt x="520" y="267"/>
                    <a:pt x="521" y="268"/>
                    <a:pt x="523" y="268"/>
                  </a:cubicBezTo>
                  <a:cubicBezTo>
                    <a:pt x="524" y="268"/>
                    <a:pt x="525" y="268"/>
                    <a:pt x="526" y="268"/>
                  </a:cubicBezTo>
                  <a:cubicBezTo>
                    <a:pt x="527" y="267"/>
                    <a:pt x="528" y="266"/>
                    <a:pt x="529" y="265"/>
                  </a:cubicBezTo>
                  <a:cubicBezTo>
                    <a:pt x="532" y="262"/>
                    <a:pt x="535" y="261"/>
                    <a:pt x="538" y="263"/>
                  </a:cubicBezTo>
                  <a:cubicBezTo>
                    <a:pt x="542" y="265"/>
                    <a:pt x="545" y="267"/>
                    <a:pt x="546" y="272"/>
                  </a:cubicBezTo>
                  <a:cubicBezTo>
                    <a:pt x="547" y="275"/>
                    <a:pt x="549" y="277"/>
                    <a:pt x="552" y="280"/>
                  </a:cubicBezTo>
                  <a:cubicBezTo>
                    <a:pt x="556" y="283"/>
                    <a:pt x="560" y="286"/>
                    <a:pt x="564" y="289"/>
                  </a:cubicBezTo>
                  <a:cubicBezTo>
                    <a:pt x="567" y="292"/>
                    <a:pt x="570" y="293"/>
                    <a:pt x="574" y="293"/>
                  </a:cubicBezTo>
                  <a:cubicBezTo>
                    <a:pt x="578" y="292"/>
                    <a:pt x="580" y="295"/>
                    <a:pt x="582" y="297"/>
                  </a:cubicBezTo>
                  <a:cubicBezTo>
                    <a:pt x="583" y="299"/>
                    <a:pt x="584" y="301"/>
                    <a:pt x="584" y="304"/>
                  </a:cubicBezTo>
                  <a:cubicBezTo>
                    <a:pt x="585" y="308"/>
                    <a:pt x="583" y="311"/>
                    <a:pt x="578" y="311"/>
                  </a:cubicBezTo>
                  <a:cubicBezTo>
                    <a:pt x="577" y="311"/>
                    <a:pt x="576" y="311"/>
                    <a:pt x="575" y="311"/>
                  </a:cubicBezTo>
                  <a:cubicBezTo>
                    <a:pt x="572" y="311"/>
                    <a:pt x="571" y="312"/>
                    <a:pt x="570" y="314"/>
                  </a:cubicBezTo>
                  <a:cubicBezTo>
                    <a:pt x="569" y="315"/>
                    <a:pt x="569" y="317"/>
                    <a:pt x="570" y="317"/>
                  </a:cubicBezTo>
                  <a:cubicBezTo>
                    <a:pt x="579" y="324"/>
                    <a:pt x="589" y="326"/>
                    <a:pt x="601" y="324"/>
                  </a:cubicBezTo>
                  <a:cubicBezTo>
                    <a:pt x="602" y="324"/>
                    <a:pt x="604" y="323"/>
                    <a:pt x="605" y="323"/>
                  </a:cubicBezTo>
                  <a:cubicBezTo>
                    <a:pt x="606" y="323"/>
                    <a:pt x="608" y="324"/>
                    <a:pt x="609" y="325"/>
                  </a:cubicBezTo>
                  <a:cubicBezTo>
                    <a:pt x="610" y="327"/>
                    <a:pt x="611" y="329"/>
                    <a:pt x="612" y="331"/>
                  </a:cubicBezTo>
                  <a:cubicBezTo>
                    <a:pt x="613" y="333"/>
                    <a:pt x="614" y="335"/>
                    <a:pt x="615" y="338"/>
                  </a:cubicBezTo>
                  <a:cubicBezTo>
                    <a:pt x="616" y="340"/>
                    <a:pt x="616" y="341"/>
                    <a:pt x="615" y="343"/>
                  </a:cubicBezTo>
                  <a:cubicBezTo>
                    <a:pt x="614" y="344"/>
                    <a:pt x="614" y="345"/>
                    <a:pt x="615" y="346"/>
                  </a:cubicBezTo>
                  <a:cubicBezTo>
                    <a:pt x="615" y="346"/>
                    <a:pt x="617" y="345"/>
                    <a:pt x="618" y="345"/>
                  </a:cubicBezTo>
                  <a:cubicBezTo>
                    <a:pt x="618" y="344"/>
                    <a:pt x="619" y="343"/>
                    <a:pt x="619" y="342"/>
                  </a:cubicBezTo>
                  <a:cubicBezTo>
                    <a:pt x="620" y="338"/>
                    <a:pt x="621" y="335"/>
                    <a:pt x="622" y="331"/>
                  </a:cubicBezTo>
                  <a:cubicBezTo>
                    <a:pt x="623" y="329"/>
                    <a:pt x="624" y="327"/>
                    <a:pt x="626" y="326"/>
                  </a:cubicBezTo>
                  <a:cubicBezTo>
                    <a:pt x="628" y="326"/>
                    <a:pt x="629" y="325"/>
                    <a:pt x="631" y="325"/>
                  </a:cubicBezTo>
                  <a:cubicBezTo>
                    <a:pt x="634" y="325"/>
                    <a:pt x="636" y="323"/>
                    <a:pt x="639" y="322"/>
                  </a:cubicBezTo>
                  <a:cubicBezTo>
                    <a:pt x="641" y="320"/>
                    <a:pt x="643" y="320"/>
                    <a:pt x="645" y="319"/>
                  </a:cubicBezTo>
                  <a:cubicBezTo>
                    <a:pt x="645" y="319"/>
                    <a:pt x="645" y="318"/>
                    <a:pt x="645" y="318"/>
                  </a:cubicBezTo>
                  <a:cubicBezTo>
                    <a:pt x="645" y="318"/>
                    <a:pt x="644" y="317"/>
                    <a:pt x="644" y="317"/>
                  </a:cubicBezTo>
                  <a:cubicBezTo>
                    <a:pt x="642" y="318"/>
                    <a:pt x="640" y="319"/>
                    <a:pt x="638" y="319"/>
                  </a:cubicBezTo>
                  <a:cubicBezTo>
                    <a:pt x="636" y="320"/>
                    <a:pt x="633" y="320"/>
                    <a:pt x="631" y="320"/>
                  </a:cubicBezTo>
                  <a:cubicBezTo>
                    <a:pt x="630" y="320"/>
                    <a:pt x="630" y="321"/>
                    <a:pt x="629" y="322"/>
                  </a:cubicBezTo>
                  <a:cubicBezTo>
                    <a:pt x="628" y="322"/>
                    <a:pt x="627" y="322"/>
                    <a:pt x="626" y="321"/>
                  </a:cubicBezTo>
                  <a:cubicBezTo>
                    <a:pt x="625" y="320"/>
                    <a:pt x="624" y="318"/>
                    <a:pt x="625" y="316"/>
                  </a:cubicBezTo>
                  <a:cubicBezTo>
                    <a:pt x="626" y="314"/>
                    <a:pt x="627" y="312"/>
                    <a:pt x="629" y="312"/>
                  </a:cubicBezTo>
                  <a:cubicBezTo>
                    <a:pt x="635" y="312"/>
                    <a:pt x="640" y="311"/>
                    <a:pt x="645" y="310"/>
                  </a:cubicBezTo>
                  <a:cubicBezTo>
                    <a:pt x="647" y="310"/>
                    <a:pt x="650" y="312"/>
                    <a:pt x="650" y="315"/>
                  </a:cubicBezTo>
                  <a:cubicBezTo>
                    <a:pt x="650" y="316"/>
                    <a:pt x="651" y="317"/>
                    <a:pt x="650" y="318"/>
                  </a:cubicBezTo>
                  <a:cubicBezTo>
                    <a:pt x="650" y="322"/>
                    <a:pt x="652" y="325"/>
                    <a:pt x="653" y="329"/>
                  </a:cubicBezTo>
                  <a:cubicBezTo>
                    <a:pt x="653" y="331"/>
                    <a:pt x="654" y="332"/>
                    <a:pt x="656" y="332"/>
                  </a:cubicBezTo>
                  <a:cubicBezTo>
                    <a:pt x="659" y="333"/>
                    <a:pt x="662" y="334"/>
                    <a:pt x="663" y="338"/>
                  </a:cubicBezTo>
                  <a:cubicBezTo>
                    <a:pt x="665" y="340"/>
                    <a:pt x="667" y="341"/>
                    <a:pt x="669" y="342"/>
                  </a:cubicBezTo>
                  <a:cubicBezTo>
                    <a:pt x="671" y="343"/>
                    <a:pt x="672" y="343"/>
                    <a:pt x="674" y="343"/>
                  </a:cubicBezTo>
                  <a:cubicBezTo>
                    <a:pt x="675" y="343"/>
                    <a:pt x="676" y="343"/>
                    <a:pt x="677" y="342"/>
                  </a:cubicBezTo>
                  <a:cubicBezTo>
                    <a:pt x="680" y="341"/>
                    <a:pt x="682" y="341"/>
                    <a:pt x="685" y="342"/>
                  </a:cubicBezTo>
                  <a:cubicBezTo>
                    <a:pt x="686" y="343"/>
                    <a:pt x="687" y="344"/>
                    <a:pt x="689" y="344"/>
                  </a:cubicBezTo>
                  <a:cubicBezTo>
                    <a:pt x="690" y="345"/>
                    <a:pt x="692" y="345"/>
                    <a:pt x="693" y="344"/>
                  </a:cubicBezTo>
                  <a:cubicBezTo>
                    <a:pt x="694" y="344"/>
                    <a:pt x="694" y="342"/>
                    <a:pt x="694" y="341"/>
                  </a:cubicBezTo>
                  <a:cubicBezTo>
                    <a:pt x="694" y="340"/>
                    <a:pt x="695" y="340"/>
                    <a:pt x="696" y="339"/>
                  </a:cubicBezTo>
                  <a:cubicBezTo>
                    <a:pt x="697" y="338"/>
                    <a:pt x="698" y="337"/>
                    <a:pt x="699" y="335"/>
                  </a:cubicBezTo>
                  <a:cubicBezTo>
                    <a:pt x="700" y="333"/>
                    <a:pt x="701" y="333"/>
                    <a:pt x="703" y="333"/>
                  </a:cubicBezTo>
                  <a:cubicBezTo>
                    <a:pt x="705" y="333"/>
                    <a:pt x="707" y="332"/>
                    <a:pt x="709" y="332"/>
                  </a:cubicBezTo>
                  <a:cubicBezTo>
                    <a:pt x="707" y="328"/>
                    <a:pt x="702" y="325"/>
                    <a:pt x="699" y="322"/>
                  </a:cubicBezTo>
                  <a:cubicBezTo>
                    <a:pt x="698" y="322"/>
                    <a:pt x="698" y="320"/>
                    <a:pt x="699" y="319"/>
                  </a:cubicBezTo>
                  <a:cubicBezTo>
                    <a:pt x="699" y="319"/>
                    <a:pt x="699" y="319"/>
                    <a:pt x="699" y="318"/>
                  </a:cubicBezTo>
                  <a:cubicBezTo>
                    <a:pt x="700" y="318"/>
                    <a:pt x="701" y="317"/>
                    <a:pt x="701" y="317"/>
                  </a:cubicBezTo>
                  <a:cubicBezTo>
                    <a:pt x="706" y="317"/>
                    <a:pt x="710" y="313"/>
                    <a:pt x="713" y="309"/>
                  </a:cubicBezTo>
                  <a:cubicBezTo>
                    <a:pt x="714" y="308"/>
                    <a:pt x="715" y="307"/>
                    <a:pt x="717" y="305"/>
                  </a:cubicBezTo>
                  <a:cubicBezTo>
                    <a:pt x="717" y="305"/>
                    <a:pt x="719" y="305"/>
                    <a:pt x="719" y="306"/>
                  </a:cubicBezTo>
                  <a:cubicBezTo>
                    <a:pt x="720" y="307"/>
                    <a:pt x="720" y="307"/>
                    <a:pt x="721" y="308"/>
                  </a:cubicBezTo>
                  <a:cubicBezTo>
                    <a:pt x="722" y="313"/>
                    <a:pt x="726" y="315"/>
                    <a:pt x="731" y="314"/>
                  </a:cubicBezTo>
                  <a:cubicBezTo>
                    <a:pt x="732" y="314"/>
                    <a:pt x="732" y="314"/>
                    <a:pt x="733" y="314"/>
                  </a:cubicBezTo>
                  <a:cubicBezTo>
                    <a:pt x="733" y="317"/>
                    <a:pt x="733" y="319"/>
                    <a:pt x="729" y="320"/>
                  </a:cubicBezTo>
                  <a:cubicBezTo>
                    <a:pt x="726" y="320"/>
                    <a:pt x="727" y="321"/>
                    <a:pt x="727" y="323"/>
                  </a:cubicBezTo>
                  <a:cubicBezTo>
                    <a:pt x="727" y="325"/>
                    <a:pt x="727" y="328"/>
                    <a:pt x="727" y="331"/>
                  </a:cubicBezTo>
                  <a:cubicBezTo>
                    <a:pt x="727" y="331"/>
                    <a:pt x="726" y="332"/>
                    <a:pt x="726" y="332"/>
                  </a:cubicBezTo>
                  <a:cubicBezTo>
                    <a:pt x="724" y="334"/>
                    <a:pt x="721" y="335"/>
                    <a:pt x="719" y="336"/>
                  </a:cubicBezTo>
                  <a:cubicBezTo>
                    <a:pt x="717" y="337"/>
                    <a:pt x="716" y="336"/>
                    <a:pt x="714" y="336"/>
                  </a:cubicBezTo>
                  <a:cubicBezTo>
                    <a:pt x="713" y="335"/>
                    <a:pt x="711" y="335"/>
                    <a:pt x="710" y="335"/>
                  </a:cubicBezTo>
                  <a:cubicBezTo>
                    <a:pt x="710" y="334"/>
                    <a:pt x="709" y="334"/>
                    <a:pt x="709" y="334"/>
                  </a:cubicBezTo>
                  <a:cubicBezTo>
                    <a:pt x="709" y="334"/>
                    <a:pt x="709" y="334"/>
                    <a:pt x="710" y="335"/>
                  </a:cubicBezTo>
                  <a:cubicBezTo>
                    <a:pt x="710" y="338"/>
                    <a:pt x="711" y="340"/>
                    <a:pt x="715" y="341"/>
                  </a:cubicBezTo>
                  <a:cubicBezTo>
                    <a:pt x="716" y="341"/>
                    <a:pt x="717" y="342"/>
                    <a:pt x="716" y="343"/>
                  </a:cubicBezTo>
                  <a:cubicBezTo>
                    <a:pt x="714" y="346"/>
                    <a:pt x="712" y="349"/>
                    <a:pt x="710" y="351"/>
                  </a:cubicBezTo>
                  <a:cubicBezTo>
                    <a:pt x="709" y="353"/>
                    <a:pt x="709" y="354"/>
                    <a:pt x="710" y="356"/>
                  </a:cubicBezTo>
                  <a:cubicBezTo>
                    <a:pt x="711" y="358"/>
                    <a:pt x="712" y="359"/>
                    <a:pt x="712" y="360"/>
                  </a:cubicBezTo>
                  <a:cubicBezTo>
                    <a:pt x="713" y="360"/>
                    <a:pt x="713" y="361"/>
                    <a:pt x="713" y="361"/>
                  </a:cubicBezTo>
                  <a:cubicBezTo>
                    <a:pt x="714" y="361"/>
                    <a:pt x="714" y="360"/>
                    <a:pt x="714" y="360"/>
                  </a:cubicBezTo>
                  <a:cubicBezTo>
                    <a:pt x="715" y="357"/>
                    <a:pt x="715" y="354"/>
                    <a:pt x="716" y="352"/>
                  </a:cubicBezTo>
                  <a:cubicBezTo>
                    <a:pt x="717" y="349"/>
                    <a:pt x="718" y="346"/>
                    <a:pt x="722" y="346"/>
                  </a:cubicBezTo>
                  <a:cubicBezTo>
                    <a:pt x="725" y="346"/>
                    <a:pt x="728" y="344"/>
                    <a:pt x="730" y="342"/>
                  </a:cubicBezTo>
                  <a:cubicBezTo>
                    <a:pt x="732" y="341"/>
                    <a:pt x="734" y="339"/>
                    <a:pt x="736" y="337"/>
                  </a:cubicBezTo>
                  <a:cubicBezTo>
                    <a:pt x="737" y="336"/>
                    <a:pt x="737" y="334"/>
                    <a:pt x="737" y="333"/>
                  </a:cubicBezTo>
                  <a:cubicBezTo>
                    <a:pt x="737" y="333"/>
                    <a:pt x="737" y="333"/>
                    <a:pt x="737" y="333"/>
                  </a:cubicBezTo>
                  <a:cubicBezTo>
                    <a:pt x="738" y="332"/>
                    <a:pt x="738" y="332"/>
                    <a:pt x="738" y="332"/>
                  </a:cubicBezTo>
                  <a:cubicBezTo>
                    <a:pt x="737" y="333"/>
                    <a:pt x="737" y="333"/>
                    <a:pt x="737" y="333"/>
                  </a:cubicBezTo>
                  <a:cubicBezTo>
                    <a:pt x="737" y="333"/>
                    <a:pt x="737" y="333"/>
                    <a:pt x="737" y="333"/>
                  </a:cubicBezTo>
                  <a:cubicBezTo>
                    <a:pt x="736" y="333"/>
                    <a:pt x="736" y="333"/>
                    <a:pt x="735" y="332"/>
                  </a:cubicBezTo>
                  <a:cubicBezTo>
                    <a:pt x="733" y="332"/>
                    <a:pt x="733" y="330"/>
                    <a:pt x="734" y="329"/>
                  </a:cubicBezTo>
                  <a:cubicBezTo>
                    <a:pt x="735" y="327"/>
                    <a:pt x="737" y="325"/>
                    <a:pt x="738" y="323"/>
                  </a:cubicBezTo>
                  <a:cubicBezTo>
                    <a:pt x="739" y="322"/>
                    <a:pt x="740" y="322"/>
                    <a:pt x="741" y="322"/>
                  </a:cubicBezTo>
                  <a:cubicBezTo>
                    <a:pt x="742" y="322"/>
                    <a:pt x="743" y="322"/>
                    <a:pt x="743" y="321"/>
                  </a:cubicBezTo>
                  <a:cubicBezTo>
                    <a:pt x="743" y="320"/>
                    <a:pt x="742" y="320"/>
                    <a:pt x="742" y="320"/>
                  </a:cubicBezTo>
                  <a:cubicBezTo>
                    <a:pt x="740" y="318"/>
                    <a:pt x="738" y="317"/>
                    <a:pt x="736" y="316"/>
                  </a:cubicBezTo>
                  <a:cubicBezTo>
                    <a:pt x="735" y="315"/>
                    <a:pt x="734" y="315"/>
                    <a:pt x="733" y="315"/>
                  </a:cubicBezTo>
                  <a:cubicBezTo>
                    <a:pt x="733" y="314"/>
                    <a:pt x="732" y="312"/>
                    <a:pt x="731" y="311"/>
                  </a:cubicBezTo>
                  <a:cubicBezTo>
                    <a:pt x="730" y="309"/>
                    <a:pt x="729" y="307"/>
                    <a:pt x="729" y="304"/>
                  </a:cubicBezTo>
                  <a:cubicBezTo>
                    <a:pt x="729" y="301"/>
                    <a:pt x="729" y="299"/>
                    <a:pt x="731" y="296"/>
                  </a:cubicBezTo>
                  <a:cubicBezTo>
                    <a:pt x="732" y="296"/>
                    <a:pt x="732" y="295"/>
                    <a:pt x="733" y="295"/>
                  </a:cubicBezTo>
                  <a:cubicBezTo>
                    <a:pt x="735" y="293"/>
                    <a:pt x="735" y="291"/>
                    <a:pt x="735" y="289"/>
                  </a:cubicBezTo>
                  <a:cubicBezTo>
                    <a:pt x="736" y="283"/>
                    <a:pt x="739" y="279"/>
                    <a:pt x="744" y="276"/>
                  </a:cubicBezTo>
                  <a:cubicBezTo>
                    <a:pt x="745" y="274"/>
                    <a:pt x="747" y="274"/>
                    <a:pt x="749" y="274"/>
                  </a:cubicBezTo>
                  <a:cubicBezTo>
                    <a:pt x="749" y="274"/>
                    <a:pt x="749" y="274"/>
                    <a:pt x="749" y="274"/>
                  </a:cubicBezTo>
                  <a:cubicBezTo>
                    <a:pt x="749" y="274"/>
                    <a:pt x="749" y="274"/>
                    <a:pt x="749" y="274"/>
                  </a:cubicBezTo>
                  <a:cubicBezTo>
                    <a:pt x="749" y="275"/>
                    <a:pt x="749" y="275"/>
                    <a:pt x="750" y="275"/>
                  </a:cubicBezTo>
                  <a:cubicBezTo>
                    <a:pt x="749" y="275"/>
                    <a:pt x="749" y="274"/>
                    <a:pt x="749" y="274"/>
                  </a:cubicBezTo>
                  <a:cubicBezTo>
                    <a:pt x="749" y="274"/>
                    <a:pt x="749" y="274"/>
                    <a:pt x="749" y="274"/>
                  </a:cubicBezTo>
                  <a:cubicBezTo>
                    <a:pt x="749" y="274"/>
                    <a:pt x="749" y="274"/>
                    <a:pt x="749" y="274"/>
                  </a:cubicBezTo>
                  <a:cubicBezTo>
                    <a:pt x="749" y="272"/>
                    <a:pt x="748" y="270"/>
                    <a:pt x="750" y="269"/>
                  </a:cubicBezTo>
                  <a:cubicBezTo>
                    <a:pt x="752" y="267"/>
                    <a:pt x="755" y="266"/>
                    <a:pt x="757" y="264"/>
                  </a:cubicBezTo>
                  <a:cubicBezTo>
                    <a:pt x="758" y="264"/>
                    <a:pt x="758" y="263"/>
                    <a:pt x="759" y="262"/>
                  </a:cubicBezTo>
                  <a:cubicBezTo>
                    <a:pt x="760" y="257"/>
                    <a:pt x="763" y="253"/>
                    <a:pt x="763" y="248"/>
                  </a:cubicBezTo>
                  <a:cubicBezTo>
                    <a:pt x="763" y="246"/>
                    <a:pt x="764" y="244"/>
                    <a:pt x="765" y="242"/>
                  </a:cubicBezTo>
                  <a:cubicBezTo>
                    <a:pt x="766" y="238"/>
                    <a:pt x="769" y="234"/>
                    <a:pt x="770" y="231"/>
                  </a:cubicBezTo>
                  <a:cubicBezTo>
                    <a:pt x="772" y="228"/>
                    <a:pt x="773" y="226"/>
                    <a:pt x="774" y="224"/>
                  </a:cubicBezTo>
                  <a:cubicBezTo>
                    <a:pt x="777" y="223"/>
                    <a:pt x="778" y="221"/>
                    <a:pt x="780" y="219"/>
                  </a:cubicBezTo>
                  <a:cubicBezTo>
                    <a:pt x="781" y="218"/>
                    <a:pt x="782" y="218"/>
                    <a:pt x="783" y="217"/>
                  </a:cubicBezTo>
                  <a:cubicBezTo>
                    <a:pt x="786" y="216"/>
                    <a:pt x="790" y="217"/>
                    <a:pt x="793" y="217"/>
                  </a:cubicBezTo>
                  <a:cubicBezTo>
                    <a:pt x="794" y="218"/>
                    <a:pt x="796" y="218"/>
                    <a:pt x="797" y="219"/>
                  </a:cubicBezTo>
                  <a:cubicBezTo>
                    <a:pt x="801" y="222"/>
                    <a:pt x="804" y="224"/>
                    <a:pt x="809" y="224"/>
                  </a:cubicBezTo>
                  <a:cubicBezTo>
                    <a:pt x="810" y="224"/>
                    <a:pt x="810" y="225"/>
                    <a:pt x="810" y="225"/>
                  </a:cubicBezTo>
                  <a:cubicBezTo>
                    <a:pt x="812" y="226"/>
                    <a:pt x="813" y="229"/>
                    <a:pt x="812" y="231"/>
                  </a:cubicBezTo>
                  <a:cubicBezTo>
                    <a:pt x="811" y="232"/>
                    <a:pt x="810" y="233"/>
                    <a:pt x="809" y="234"/>
                  </a:cubicBezTo>
                  <a:cubicBezTo>
                    <a:pt x="804" y="239"/>
                    <a:pt x="799" y="244"/>
                    <a:pt x="794" y="249"/>
                  </a:cubicBezTo>
                  <a:cubicBezTo>
                    <a:pt x="792" y="250"/>
                    <a:pt x="791" y="251"/>
                    <a:pt x="790" y="252"/>
                  </a:cubicBezTo>
                  <a:cubicBezTo>
                    <a:pt x="788" y="253"/>
                    <a:pt x="786" y="254"/>
                    <a:pt x="784" y="252"/>
                  </a:cubicBezTo>
                  <a:cubicBezTo>
                    <a:pt x="782" y="251"/>
                    <a:pt x="780" y="250"/>
                    <a:pt x="779" y="250"/>
                  </a:cubicBezTo>
                  <a:cubicBezTo>
                    <a:pt x="778" y="250"/>
                    <a:pt x="777" y="250"/>
                    <a:pt x="777" y="251"/>
                  </a:cubicBezTo>
                  <a:cubicBezTo>
                    <a:pt x="776" y="252"/>
                    <a:pt x="776" y="252"/>
                    <a:pt x="776" y="253"/>
                  </a:cubicBezTo>
                  <a:cubicBezTo>
                    <a:pt x="776" y="255"/>
                    <a:pt x="775" y="257"/>
                    <a:pt x="773" y="259"/>
                  </a:cubicBezTo>
                  <a:cubicBezTo>
                    <a:pt x="770" y="261"/>
                    <a:pt x="768" y="263"/>
                    <a:pt x="765" y="265"/>
                  </a:cubicBezTo>
                  <a:cubicBezTo>
                    <a:pt x="764" y="266"/>
                    <a:pt x="763" y="267"/>
                    <a:pt x="764" y="268"/>
                  </a:cubicBezTo>
                  <a:cubicBezTo>
                    <a:pt x="766" y="273"/>
                    <a:pt x="765" y="277"/>
                    <a:pt x="767" y="282"/>
                  </a:cubicBezTo>
                  <a:cubicBezTo>
                    <a:pt x="767" y="282"/>
                    <a:pt x="767" y="284"/>
                    <a:pt x="767" y="285"/>
                  </a:cubicBezTo>
                  <a:cubicBezTo>
                    <a:pt x="764" y="292"/>
                    <a:pt x="765" y="299"/>
                    <a:pt x="767" y="306"/>
                  </a:cubicBezTo>
                  <a:cubicBezTo>
                    <a:pt x="767" y="308"/>
                    <a:pt x="766" y="308"/>
                    <a:pt x="764" y="309"/>
                  </a:cubicBezTo>
                  <a:cubicBezTo>
                    <a:pt x="763" y="310"/>
                    <a:pt x="762" y="310"/>
                    <a:pt x="762" y="310"/>
                  </a:cubicBezTo>
                  <a:cubicBezTo>
                    <a:pt x="760" y="312"/>
                    <a:pt x="758" y="314"/>
                    <a:pt x="756" y="317"/>
                  </a:cubicBezTo>
                  <a:cubicBezTo>
                    <a:pt x="755" y="317"/>
                    <a:pt x="755" y="318"/>
                    <a:pt x="756" y="319"/>
                  </a:cubicBezTo>
                  <a:cubicBezTo>
                    <a:pt x="758" y="320"/>
                    <a:pt x="759" y="320"/>
                    <a:pt x="761" y="321"/>
                  </a:cubicBezTo>
                  <a:cubicBezTo>
                    <a:pt x="763" y="321"/>
                    <a:pt x="765" y="323"/>
                    <a:pt x="767" y="324"/>
                  </a:cubicBezTo>
                  <a:cubicBezTo>
                    <a:pt x="769" y="325"/>
                    <a:pt x="769" y="327"/>
                    <a:pt x="766" y="328"/>
                  </a:cubicBezTo>
                  <a:cubicBezTo>
                    <a:pt x="765" y="329"/>
                    <a:pt x="763" y="329"/>
                    <a:pt x="764" y="331"/>
                  </a:cubicBezTo>
                  <a:cubicBezTo>
                    <a:pt x="764" y="335"/>
                    <a:pt x="763" y="338"/>
                    <a:pt x="762" y="342"/>
                  </a:cubicBezTo>
                  <a:cubicBezTo>
                    <a:pt x="761" y="343"/>
                    <a:pt x="762" y="343"/>
                    <a:pt x="763" y="343"/>
                  </a:cubicBezTo>
                  <a:cubicBezTo>
                    <a:pt x="763" y="343"/>
                    <a:pt x="764" y="343"/>
                    <a:pt x="764" y="343"/>
                  </a:cubicBezTo>
                  <a:cubicBezTo>
                    <a:pt x="765" y="342"/>
                    <a:pt x="767" y="340"/>
                    <a:pt x="767" y="338"/>
                  </a:cubicBezTo>
                  <a:cubicBezTo>
                    <a:pt x="768" y="335"/>
                    <a:pt x="771" y="333"/>
                    <a:pt x="773" y="330"/>
                  </a:cubicBezTo>
                  <a:cubicBezTo>
                    <a:pt x="774" y="329"/>
                    <a:pt x="775" y="329"/>
                    <a:pt x="776" y="330"/>
                  </a:cubicBezTo>
                  <a:cubicBezTo>
                    <a:pt x="778" y="335"/>
                    <a:pt x="780" y="339"/>
                    <a:pt x="779" y="344"/>
                  </a:cubicBezTo>
                  <a:cubicBezTo>
                    <a:pt x="779" y="346"/>
                    <a:pt x="779" y="347"/>
                    <a:pt x="777" y="348"/>
                  </a:cubicBezTo>
                  <a:cubicBezTo>
                    <a:pt x="774" y="351"/>
                    <a:pt x="773" y="355"/>
                    <a:pt x="773" y="359"/>
                  </a:cubicBezTo>
                  <a:cubicBezTo>
                    <a:pt x="774" y="362"/>
                    <a:pt x="774" y="364"/>
                    <a:pt x="775" y="366"/>
                  </a:cubicBezTo>
                  <a:cubicBezTo>
                    <a:pt x="775" y="367"/>
                    <a:pt x="776" y="368"/>
                    <a:pt x="777" y="368"/>
                  </a:cubicBezTo>
                  <a:cubicBezTo>
                    <a:pt x="778" y="369"/>
                    <a:pt x="780" y="368"/>
                    <a:pt x="781" y="367"/>
                  </a:cubicBezTo>
                  <a:cubicBezTo>
                    <a:pt x="782" y="366"/>
                    <a:pt x="782" y="364"/>
                    <a:pt x="782" y="363"/>
                  </a:cubicBezTo>
                  <a:cubicBezTo>
                    <a:pt x="781" y="361"/>
                    <a:pt x="781" y="360"/>
                    <a:pt x="782" y="358"/>
                  </a:cubicBezTo>
                  <a:cubicBezTo>
                    <a:pt x="782" y="356"/>
                    <a:pt x="783" y="354"/>
                    <a:pt x="785" y="354"/>
                  </a:cubicBezTo>
                  <a:cubicBezTo>
                    <a:pt x="786" y="354"/>
                    <a:pt x="786" y="356"/>
                    <a:pt x="787" y="357"/>
                  </a:cubicBezTo>
                  <a:cubicBezTo>
                    <a:pt x="787" y="357"/>
                    <a:pt x="787" y="358"/>
                    <a:pt x="787" y="358"/>
                  </a:cubicBezTo>
                  <a:cubicBezTo>
                    <a:pt x="787" y="358"/>
                    <a:pt x="787" y="358"/>
                    <a:pt x="787" y="357"/>
                  </a:cubicBezTo>
                  <a:cubicBezTo>
                    <a:pt x="787" y="357"/>
                    <a:pt x="787" y="357"/>
                    <a:pt x="787" y="357"/>
                  </a:cubicBezTo>
                  <a:cubicBezTo>
                    <a:pt x="789" y="357"/>
                    <a:pt x="790" y="357"/>
                    <a:pt x="791" y="355"/>
                  </a:cubicBezTo>
                  <a:cubicBezTo>
                    <a:pt x="792" y="354"/>
                    <a:pt x="793" y="352"/>
                    <a:pt x="794" y="350"/>
                  </a:cubicBezTo>
                  <a:cubicBezTo>
                    <a:pt x="795" y="348"/>
                    <a:pt x="796" y="345"/>
                    <a:pt x="800" y="345"/>
                  </a:cubicBezTo>
                  <a:cubicBezTo>
                    <a:pt x="801" y="343"/>
                    <a:pt x="802" y="342"/>
                    <a:pt x="803" y="341"/>
                  </a:cubicBezTo>
                  <a:cubicBezTo>
                    <a:pt x="804" y="340"/>
                    <a:pt x="804" y="340"/>
                    <a:pt x="804" y="339"/>
                  </a:cubicBezTo>
                  <a:cubicBezTo>
                    <a:pt x="803" y="335"/>
                    <a:pt x="805" y="333"/>
                    <a:pt x="806" y="329"/>
                  </a:cubicBezTo>
                  <a:cubicBezTo>
                    <a:pt x="806" y="326"/>
                    <a:pt x="808" y="325"/>
                    <a:pt x="812" y="325"/>
                  </a:cubicBezTo>
                  <a:cubicBezTo>
                    <a:pt x="812" y="325"/>
                    <a:pt x="813" y="324"/>
                    <a:pt x="813" y="324"/>
                  </a:cubicBezTo>
                  <a:cubicBezTo>
                    <a:pt x="813" y="324"/>
                    <a:pt x="813" y="324"/>
                    <a:pt x="812" y="324"/>
                  </a:cubicBezTo>
                  <a:cubicBezTo>
                    <a:pt x="812" y="322"/>
                    <a:pt x="811" y="320"/>
                    <a:pt x="808" y="321"/>
                  </a:cubicBezTo>
                  <a:cubicBezTo>
                    <a:pt x="805" y="321"/>
                    <a:pt x="803" y="320"/>
                    <a:pt x="801" y="317"/>
                  </a:cubicBezTo>
                  <a:cubicBezTo>
                    <a:pt x="800" y="316"/>
                    <a:pt x="800" y="314"/>
                    <a:pt x="797" y="314"/>
                  </a:cubicBezTo>
                  <a:cubicBezTo>
                    <a:pt x="796" y="313"/>
                    <a:pt x="795" y="313"/>
                    <a:pt x="794" y="313"/>
                  </a:cubicBezTo>
                  <a:cubicBezTo>
                    <a:pt x="792" y="313"/>
                    <a:pt x="790" y="313"/>
                    <a:pt x="789" y="311"/>
                  </a:cubicBezTo>
                  <a:cubicBezTo>
                    <a:pt x="787" y="309"/>
                    <a:pt x="785" y="307"/>
                    <a:pt x="785" y="305"/>
                  </a:cubicBezTo>
                  <a:cubicBezTo>
                    <a:pt x="785" y="303"/>
                    <a:pt x="785" y="301"/>
                    <a:pt x="785" y="299"/>
                  </a:cubicBezTo>
                  <a:cubicBezTo>
                    <a:pt x="785" y="296"/>
                    <a:pt x="789" y="294"/>
                    <a:pt x="791" y="295"/>
                  </a:cubicBezTo>
                  <a:cubicBezTo>
                    <a:pt x="793" y="296"/>
                    <a:pt x="795" y="297"/>
                    <a:pt x="797" y="298"/>
                  </a:cubicBezTo>
                  <a:cubicBezTo>
                    <a:pt x="798" y="299"/>
                    <a:pt x="799" y="298"/>
                    <a:pt x="799" y="298"/>
                  </a:cubicBezTo>
                  <a:cubicBezTo>
                    <a:pt x="799" y="297"/>
                    <a:pt x="799" y="296"/>
                    <a:pt x="799" y="296"/>
                  </a:cubicBezTo>
                  <a:cubicBezTo>
                    <a:pt x="798" y="295"/>
                    <a:pt x="798" y="294"/>
                    <a:pt x="797" y="294"/>
                  </a:cubicBezTo>
                  <a:cubicBezTo>
                    <a:pt x="794" y="292"/>
                    <a:pt x="791" y="291"/>
                    <a:pt x="789" y="290"/>
                  </a:cubicBezTo>
                  <a:cubicBezTo>
                    <a:pt x="786" y="289"/>
                    <a:pt x="784" y="286"/>
                    <a:pt x="786" y="284"/>
                  </a:cubicBezTo>
                  <a:cubicBezTo>
                    <a:pt x="788" y="279"/>
                    <a:pt x="790" y="273"/>
                    <a:pt x="794" y="270"/>
                  </a:cubicBezTo>
                  <a:cubicBezTo>
                    <a:pt x="795" y="269"/>
                    <a:pt x="795" y="267"/>
                    <a:pt x="796" y="266"/>
                  </a:cubicBezTo>
                  <a:cubicBezTo>
                    <a:pt x="797" y="264"/>
                    <a:pt x="797" y="263"/>
                    <a:pt x="798" y="262"/>
                  </a:cubicBezTo>
                  <a:cubicBezTo>
                    <a:pt x="798" y="261"/>
                    <a:pt x="799" y="260"/>
                    <a:pt x="800" y="260"/>
                  </a:cubicBezTo>
                  <a:cubicBezTo>
                    <a:pt x="805" y="257"/>
                    <a:pt x="807" y="252"/>
                    <a:pt x="811" y="248"/>
                  </a:cubicBezTo>
                  <a:cubicBezTo>
                    <a:pt x="814" y="246"/>
                    <a:pt x="817" y="243"/>
                    <a:pt x="820" y="241"/>
                  </a:cubicBezTo>
                  <a:cubicBezTo>
                    <a:pt x="827" y="237"/>
                    <a:pt x="834" y="236"/>
                    <a:pt x="842" y="239"/>
                  </a:cubicBezTo>
                  <a:cubicBezTo>
                    <a:pt x="843" y="240"/>
                    <a:pt x="844" y="241"/>
                    <a:pt x="845" y="242"/>
                  </a:cubicBezTo>
                  <a:cubicBezTo>
                    <a:pt x="845" y="242"/>
                    <a:pt x="845" y="243"/>
                    <a:pt x="845" y="244"/>
                  </a:cubicBezTo>
                  <a:cubicBezTo>
                    <a:pt x="845" y="245"/>
                    <a:pt x="844" y="245"/>
                    <a:pt x="844" y="246"/>
                  </a:cubicBezTo>
                  <a:cubicBezTo>
                    <a:pt x="838" y="248"/>
                    <a:pt x="833" y="252"/>
                    <a:pt x="828" y="257"/>
                  </a:cubicBezTo>
                  <a:cubicBezTo>
                    <a:pt x="828" y="258"/>
                    <a:pt x="826" y="259"/>
                    <a:pt x="825" y="260"/>
                  </a:cubicBezTo>
                  <a:cubicBezTo>
                    <a:pt x="824" y="261"/>
                    <a:pt x="823" y="263"/>
                    <a:pt x="823" y="265"/>
                  </a:cubicBezTo>
                  <a:cubicBezTo>
                    <a:pt x="823" y="268"/>
                    <a:pt x="823" y="271"/>
                    <a:pt x="821" y="273"/>
                  </a:cubicBezTo>
                  <a:cubicBezTo>
                    <a:pt x="820" y="274"/>
                    <a:pt x="819" y="276"/>
                    <a:pt x="819" y="277"/>
                  </a:cubicBezTo>
                  <a:cubicBezTo>
                    <a:pt x="819" y="277"/>
                    <a:pt x="819" y="278"/>
                    <a:pt x="818" y="278"/>
                  </a:cubicBezTo>
                  <a:cubicBezTo>
                    <a:pt x="817" y="282"/>
                    <a:pt x="819" y="289"/>
                    <a:pt x="822" y="292"/>
                  </a:cubicBezTo>
                  <a:cubicBezTo>
                    <a:pt x="822" y="292"/>
                    <a:pt x="823" y="292"/>
                    <a:pt x="824" y="291"/>
                  </a:cubicBezTo>
                  <a:cubicBezTo>
                    <a:pt x="824" y="291"/>
                    <a:pt x="824" y="291"/>
                    <a:pt x="824" y="290"/>
                  </a:cubicBezTo>
                  <a:cubicBezTo>
                    <a:pt x="824" y="290"/>
                    <a:pt x="824" y="289"/>
                    <a:pt x="824" y="288"/>
                  </a:cubicBezTo>
                  <a:cubicBezTo>
                    <a:pt x="823" y="286"/>
                    <a:pt x="823" y="284"/>
                    <a:pt x="822" y="282"/>
                  </a:cubicBezTo>
                  <a:cubicBezTo>
                    <a:pt x="822" y="280"/>
                    <a:pt x="822" y="278"/>
                    <a:pt x="824" y="277"/>
                  </a:cubicBezTo>
                  <a:cubicBezTo>
                    <a:pt x="826" y="276"/>
                    <a:pt x="827" y="275"/>
                    <a:pt x="829" y="274"/>
                  </a:cubicBezTo>
                  <a:cubicBezTo>
                    <a:pt x="831" y="274"/>
                    <a:pt x="830" y="273"/>
                    <a:pt x="830" y="272"/>
                  </a:cubicBezTo>
                  <a:cubicBezTo>
                    <a:pt x="828" y="267"/>
                    <a:pt x="829" y="263"/>
                    <a:pt x="833" y="259"/>
                  </a:cubicBezTo>
                  <a:cubicBezTo>
                    <a:pt x="834" y="257"/>
                    <a:pt x="836" y="257"/>
                    <a:pt x="837" y="255"/>
                  </a:cubicBezTo>
                  <a:cubicBezTo>
                    <a:pt x="840" y="252"/>
                    <a:pt x="843" y="251"/>
                    <a:pt x="847" y="251"/>
                  </a:cubicBezTo>
                  <a:cubicBezTo>
                    <a:pt x="852" y="251"/>
                    <a:pt x="856" y="248"/>
                    <a:pt x="860" y="247"/>
                  </a:cubicBezTo>
                  <a:cubicBezTo>
                    <a:pt x="862" y="247"/>
                    <a:pt x="864" y="247"/>
                    <a:pt x="866" y="247"/>
                  </a:cubicBezTo>
                  <a:cubicBezTo>
                    <a:pt x="869" y="248"/>
                    <a:pt x="871" y="249"/>
                    <a:pt x="871" y="253"/>
                  </a:cubicBezTo>
                  <a:cubicBezTo>
                    <a:pt x="871" y="254"/>
                    <a:pt x="871" y="254"/>
                    <a:pt x="871" y="255"/>
                  </a:cubicBezTo>
                  <a:cubicBezTo>
                    <a:pt x="870" y="256"/>
                    <a:pt x="869" y="257"/>
                    <a:pt x="869" y="259"/>
                  </a:cubicBezTo>
                  <a:cubicBezTo>
                    <a:pt x="869" y="264"/>
                    <a:pt x="867" y="269"/>
                    <a:pt x="866" y="273"/>
                  </a:cubicBezTo>
                  <a:cubicBezTo>
                    <a:pt x="866" y="275"/>
                    <a:pt x="865" y="277"/>
                    <a:pt x="865" y="279"/>
                  </a:cubicBezTo>
                  <a:cubicBezTo>
                    <a:pt x="864" y="279"/>
                    <a:pt x="864" y="279"/>
                    <a:pt x="864" y="279"/>
                  </a:cubicBezTo>
                  <a:cubicBezTo>
                    <a:pt x="864" y="280"/>
                    <a:pt x="864" y="280"/>
                    <a:pt x="863" y="280"/>
                  </a:cubicBezTo>
                  <a:cubicBezTo>
                    <a:pt x="864" y="280"/>
                    <a:pt x="864" y="280"/>
                    <a:pt x="865" y="280"/>
                  </a:cubicBezTo>
                  <a:cubicBezTo>
                    <a:pt x="865" y="279"/>
                    <a:pt x="865" y="279"/>
                    <a:pt x="865" y="279"/>
                  </a:cubicBezTo>
                  <a:cubicBezTo>
                    <a:pt x="867" y="278"/>
                    <a:pt x="869" y="277"/>
                    <a:pt x="871" y="278"/>
                  </a:cubicBezTo>
                  <a:cubicBezTo>
                    <a:pt x="874" y="280"/>
                    <a:pt x="877" y="280"/>
                    <a:pt x="880" y="278"/>
                  </a:cubicBezTo>
                  <a:cubicBezTo>
                    <a:pt x="883" y="277"/>
                    <a:pt x="885" y="275"/>
                    <a:pt x="888" y="275"/>
                  </a:cubicBezTo>
                  <a:cubicBezTo>
                    <a:pt x="887" y="275"/>
                    <a:pt x="886" y="275"/>
                    <a:pt x="885" y="275"/>
                  </a:cubicBezTo>
                  <a:cubicBezTo>
                    <a:pt x="883" y="275"/>
                    <a:pt x="881" y="275"/>
                    <a:pt x="878" y="276"/>
                  </a:cubicBezTo>
                  <a:cubicBezTo>
                    <a:pt x="875" y="276"/>
                    <a:pt x="870" y="272"/>
                    <a:pt x="871" y="268"/>
                  </a:cubicBezTo>
                  <a:cubicBezTo>
                    <a:pt x="872" y="265"/>
                    <a:pt x="872" y="263"/>
                    <a:pt x="871" y="260"/>
                  </a:cubicBezTo>
                  <a:cubicBezTo>
                    <a:pt x="871" y="259"/>
                    <a:pt x="871" y="257"/>
                    <a:pt x="871" y="256"/>
                  </a:cubicBezTo>
                  <a:cubicBezTo>
                    <a:pt x="872" y="254"/>
                    <a:pt x="873" y="253"/>
                    <a:pt x="874" y="251"/>
                  </a:cubicBezTo>
                  <a:cubicBezTo>
                    <a:pt x="875" y="250"/>
                    <a:pt x="877" y="249"/>
                    <a:pt x="878" y="250"/>
                  </a:cubicBezTo>
                  <a:cubicBezTo>
                    <a:pt x="882" y="252"/>
                    <a:pt x="885" y="253"/>
                    <a:pt x="890" y="254"/>
                  </a:cubicBezTo>
                  <a:cubicBezTo>
                    <a:pt x="894" y="255"/>
                    <a:pt x="897" y="258"/>
                    <a:pt x="898" y="262"/>
                  </a:cubicBezTo>
                  <a:cubicBezTo>
                    <a:pt x="899" y="266"/>
                    <a:pt x="899" y="270"/>
                    <a:pt x="900" y="275"/>
                  </a:cubicBezTo>
                  <a:cubicBezTo>
                    <a:pt x="900" y="275"/>
                    <a:pt x="898" y="277"/>
                    <a:pt x="897" y="277"/>
                  </a:cubicBezTo>
                  <a:cubicBezTo>
                    <a:pt x="895" y="277"/>
                    <a:pt x="893" y="277"/>
                    <a:pt x="891" y="276"/>
                  </a:cubicBezTo>
                  <a:cubicBezTo>
                    <a:pt x="894" y="279"/>
                    <a:pt x="897" y="281"/>
                    <a:pt x="900" y="283"/>
                  </a:cubicBezTo>
                  <a:cubicBezTo>
                    <a:pt x="901" y="284"/>
                    <a:pt x="902" y="286"/>
                    <a:pt x="902" y="288"/>
                  </a:cubicBezTo>
                  <a:cubicBezTo>
                    <a:pt x="902" y="289"/>
                    <a:pt x="901" y="290"/>
                    <a:pt x="902" y="292"/>
                  </a:cubicBezTo>
                  <a:cubicBezTo>
                    <a:pt x="902" y="293"/>
                    <a:pt x="904" y="293"/>
                    <a:pt x="904" y="294"/>
                  </a:cubicBezTo>
                  <a:cubicBezTo>
                    <a:pt x="905" y="295"/>
                    <a:pt x="905" y="296"/>
                    <a:pt x="904" y="296"/>
                  </a:cubicBezTo>
                  <a:cubicBezTo>
                    <a:pt x="904" y="297"/>
                    <a:pt x="903" y="299"/>
                    <a:pt x="902" y="300"/>
                  </a:cubicBezTo>
                  <a:cubicBezTo>
                    <a:pt x="901" y="300"/>
                    <a:pt x="900" y="301"/>
                    <a:pt x="901" y="301"/>
                  </a:cubicBezTo>
                  <a:cubicBezTo>
                    <a:pt x="902" y="302"/>
                    <a:pt x="902" y="302"/>
                    <a:pt x="902" y="302"/>
                  </a:cubicBezTo>
                  <a:cubicBezTo>
                    <a:pt x="905" y="301"/>
                    <a:pt x="907" y="301"/>
                    <a:pt x="908" y="304"/>
                  </a:cubicBezTo>
                  <a:cubicBezTo>
                    <a:pt x="908" y="305"/>
                    <a:pt x="909" y="305"/>
                    <a:pt x="911" y="304"/>
                  </a:cubicBezTo>
                  <a:cubicBezTo>
                    <a:pt x="914" y="303"/>
                    <a:pt x="916" y="303"/>
                    <a:pt x="918" y="305"/>
                  </a:cubicBezTo>
                  <a:cubicBezTo>
                    <a:pt x="919" y="307"/>
                    <a:pt x="920" y="308"/>
                    <a:pt x="921" y="310"/>
                  </a:cubicBezTo>
                  <a:cubicBezTo>
                    <a:pt x="922" y="312"/>
                    <a:pt x="922" y="315"/>
                    <a:pt x="921" y="317"/>
                  </a:cubicBezTo>
                  <a:cubicBezTo>
                    <a:pt x="921" y="317"/>
                    <a:pt x="921" y="317"/>
                    <a:pt x="921" y="317"/>
                  </a:cubicBezTo>
                  <a:cubicBezTo>
                    <a:pt x="922" y="318"/>
                    <a:pt x="923" y="319"/>
                    <a:pt x="923" y="319"/>
                  </a:cubicBezTo>
                  <a:cubicBezTo>
                    <a:pt x="924" y="322"/>
                    <a:pt x="926" y="323"/>
                    <a:pt x="928" y="324"/>
                  </a:cubicBezTo>
                  <a:cubicBezTo>
                    <a:pt x="933" y="325"/>
                    <a:pt x="936" y="328"/>
                    <a:pt x="937" y="333"/>
                  </a:cubicBezTo>
                  <a:cubicBezTo>
                    <a:pt x="938" y="337"/>
                    <a:pt x="940" y="340"/>
                    <a:pt x="941" y="343"/>
                  </a:cubicBezTo>
                  <a:cubicBezTo>
                    <a:pt x="941" y="345"/>
                    <a:pt x="941" y="347"/>
                    <a:pt x="940" y="349"/>
                  </a:cubicBezTo>
                  <a:cubicBezTo>
                    <a:pt x="937" y="351"/>
                    <a:pt x="938" y="353"/>
                    <a:pt x="940" y="355"/>
                  </a:cubicBezTo>
                  <a:cubicBezTo>
                    <a:pt x="940" y="355"/>
                    <a:pt x="941" y="355"/>
                    <a:pt x="941" y="355"/>
                  </a:cubicBezTo>
                  <a:cubicBezTo>
                    <a:pt x="941" y="356"/>
                    <a:pt x="941" y="358"/>
                    <a:pt x="941" y="359"/>
                  </a:cubicBezTo>
                  <a:cubicBezTo>
                    <a:pt x="940" y="359"/>
                    <a:pt x="939" y="360"/>
                    <a:pt x="938" y="360"/>
                  </a:cubicBezTo>
                  <a:cubicBezTo>
                    <a:pt x="936" y="360"/>
                    <a:pt x="934" y="359"/>
                    <a:pt x="932" y="358"/>
                  </a:cubicBezTo>
                  <a:cubicBezTo>
                    <a:pt x="932" y="358"/>
                    <a:pt x="931" y="358"/>
                    <a:pt x="931" y="359"/>
                  </a:cubicBezTo>
                  <a:cubicBezTo>
                    <a:pt x="932" y="363"/>
                    <a:pt x="929" y="365"/>
                    <a:pt x="927" y="368"/>
                  </a:cubicBezTo>
                  <a:cubicBezTo>
                    <a:pt x="926" y="369"/>
                    <a:pt x="927" y="370"/>
                    <a:pt x="928" y="370"/>
                  </a:cubicBezTo>
                  <a:cubicBezTo>
                    <a:pt x="932" y="371"/>
                    <a:pt x="934" y="373"/>
                    <a:pt x="935" y="377"/>
                  </a:cubicBezTo>
                  <a:cubicBezTo>
                    <a:pt x="935" y="379"/>
                    <a:pt x="937" y="380"/>
                    <a:pt x="938" y="381"/>
                  </a:cubicBezTo>
                  <a:cubicBezTo>
                    <a:pt x="941" y="382"/>
                    <a:pt x="943" y="382"/>
                    <a:pt x="945" y="383"/>
                  </a:cubicBezTo>
                  <a:cubicBezTo>
                    <a:pt x="945" y="386"/>
                    <a:pt x="946" y="387"/>
                    <a:pt x="948" y="388"/>
                  </a:cubicBezTo>
                  <a:cubicBezTo>
                    <a:pt x="951" y="389"/>
                    <a:pt x="950" y="390"/>
                    <a:pt x="949" y="393"/>
                  </a:cubicBezTo>
                  <a:cubicBezTo>
                    <a:pt x="949" y="394"/>
                    <a:pt x="950" y="396"/>
                    <a:pt x="951" y="396"/>
                  </a:cubicBezTo>
                  <a:cubicBezTo>
                    <a:pt x="952" y="396"/>
                    <a:pt x="952" y="396"/>
                    <a:pt x="953" y="396"/>
                  </a:cubicBezTo>
                  <a:cubicBezTo>
                    <a:pt x="954" y="396"/>
                    <a:pt x="955" y="396"/>
                    <a:pt x="956" y="397"/>
                  </a:cubicBezTo>
                  <a:cubicBezTo>
                    <a:pt x="956" y="397"/>
                    <a:pt x="957" y="398"/>
                    <a:pt x="957" y="398"/>
                  </a:cubicBezTo>
                  <a:cubicBezTo>
                    <a:pt x="956" y="399"/>
                    <a:pt x="956" y="400"/>
                    <a:pt x="957" y="401"/>
                  </a:cubicBezTo>
                  <a:cubicBezTo>
                    <a:pt x="958" y="402"/>
                    <a:pt x="960" y="402"/>
                    <a:pt x="961" y="402"/>
                  </a:cubicBezTo>
                  <a:cubicBezTo>
                    <a:pt x="964" y="403"/>
                    <a:pt x="965" y="405"/>
                    <a:pt x="966" y="408"/>
                  </a:cubicBezTo>
                  <a:cubicBezTo>
                    <a:pt x="967" y="409"/>
                    <a:pt x="967" y="410"/>
                    <a:pt x="966" y="411"/>
                  </a:cubicBezTo>
                  <a:cubicBezTo>
                    <a:pt x="965" y="413"/>
                    <a:pt x="964" y="415"/>
                    <a:pt x="963" y="415"/>
                  </a:cubicBezTo>
                  <a:cubicBezTo>
                    <a:pt x="958" y="418"/>
                    <a:pt x="956" y="423"/>
                    <a:pt x="951" y="425"/>
                  </a:cubicBezTo>
                  <a:cubicBezTo>
                    <a:pt x="949" y="425"/>
                    <a:pt x="948" y="426"/>
                    <a:pt x="947" y="426"/>
                  </a:cubicBezTo>
                  <a:cubicBezTo>
                    <a:pt x="946" y="426"/>
                    <a:pt x="945" y="427"/>
                    <a:pt x="945" y="429"/>
                  </a:cubicBezTo>
                  <a:cubicBezTo>
                    <a:pt x="944" y="431"/>
                    <a:pt x="944" y="433"/>
                    <a:pt x="943" y="435"/>
                  </a:cubicBezTo>
                  <a:cubicBezTo>
                    <a:pt x="943" y="435"/>
                    <a:pt x="941" y="436"/>
                    <a:pt x="941" y="436"/>
                  </a:cubicBezTo>
                  <a:cubicBezTo>
                    <a:pt x="938" y="435"/>
                    <a:pt x="936" y="433"/>
                    <a:pt x="934" y="431"/>
                  </a:cubicBezTo>
                  <a:cubicBezTo>
                    <a:pt x="933" y="431"/>
                    <a:pt x="933" y="430"/>
                    <a:pt x="932" y="429"/>
                  </a:cubicBezTo>
                  <a:cubicBezTo>
                    <a:pt x="932" y="428"/>
                    <a:pt x="932" y="426"/>
                    <a:pt x="932" y="425"/>
                  </a:cubicBezTo>
                  <a:cubicBezTo>
                    <a:pt x="931" y="422"/>
                    <a:pt x="930" y="419"/>
                    <a:pt x="927" y="416"/>
                  </a:cubicBezTo>
                  <a:cubicBezTo>
                    <a:pt x="926" y="414"/>
                    <a:pt x="924" y="412"/>
                    <a:pt x="923" y="410"/>
                  </a:cubicBezTo>
                  <a:cubicBezTo>
                    <a:pt x="922" y="409"/>
                    <a:pt x="921" y="409"/>
                    <a:pt x="920" y="410"/>
                  </a:cubicBezTo>
                  <a:cubicBezTo>
                    <a:pt x="920" y="411"/>
                    <a:pt x="919" y="412"/>
                    <a:pt x="919" y="413"/>
                  </a:cubicBezTo>
                  <a:cubicBezTo>
                    <a:pt x="918" y="416"/>
                    <a:pt x="918" y="417"/>
                    <a:pt x="914" y="417"/>
                  </a:cubicBezTo>
                  <a:cubicBezTo>
                    <a:pt x="914" y="417"/>
                    <a:pt x="913" y="416"/>
                    <a:pt x="912" y="416"/>
                  </a:cubicBezTo>
                  <a:cubicBezTo>
                    <a:pt x="912" y="416"/>
                    <a:pt x="912" y="416"/>
                    <a:pt x="912" y="416"/>
                  </a:cubicBezTo>
                  <a:cubicBezTo>
                    <a:pt x="912" y="416"/>
                    <a:pt x="912" y="416"/>
                    <a:pt x="912" y="416"/>
                  </a:cubicBezTo>
                  <a:cubicBezTo>
                    <a:pt x="912" y="416"/>
                    <a:pt x="912" y="416"/>
                    <a:pt x="912" y="416"/>
                  </a:cubicBezTo>
                  <a:cubicBezTo>
                    <a:pt x="912" y="416"/>
                    <a:pt x="912" y="416"/>
                    <a:pt x="912" y="416"/>
                  </a:cubicBezTo>
                  <a:cubicBezTo>
                    <a:pt x="913" y="417"/>
                    <a:pt x="913" y="418"/>
                    <a:pt x="913" y="418"/>
                  </a:cubicBezTo>
                  <a:cubicBezTo>
                    <a:pt x="915" y="421"/>
                    <a:pt x="916" y="424"/>
                    <a:pt x="916" y="428"/>
                  </a:cubicBezTo>
                  <a:cubicBezTo>
                    <a:pt x="916" y="429"/>
                    <a:pt x="916" y="431"/>
                    <a:pt x="917" y="432"/>
                  </a:cubicBezTo>
                  <a:cubicBezTo>
                    <a:pt x="919" y="434"/>
                    <a:pt x="921" y="435"/>
                    <a:pt x="923" y="437"/>
                  </a:cubicBezTo>
                  <a:cubicBezTo>
                    <a:pt x="925" y="438"/>
                    <a:pt x="927" y="440"/>
                    <a:pt x="926" y="442"/>
                  </a:cubicBezTo>
                  <a:cubicBezTo>
                    <a:pt x="926" y="446"/>
                    <a:pt x="927" y="450"/>
                    <a:pt x="929" y="454"/>
                  </a:cubicBezTo>
                  <a:cubicBezTo>
                    <a:pt x="929" y="455"/>
                    <a:pt x="929" y="456"/>
                    <a:pt x="929" y="457"/>
                  </a:cubicBezTo>
                  <a:cubicBezTo>
                    <a:pt x="930" y="459"/>
                    <a:pt x="930" y="461"/>
                    <a:pt x="928" y="462"/>
                  </a:cubicBezTo>
                  <a:cubicBezTo>
                    <a:pt x="926" y="464"/>
                    <a:pt x="925" y="465"/>
                    <a:pt x="924" y="467"/>
                  </a:cubicBezTo>
                  <a:cubicBezTo>
                    <a:pt x="922" y="470"/>
                    <a:pt x="921" y="473"/>
                    <a:pt x="923" y="476"/>
                  </a:cubicBezTo>
                  <a:cubicBezTo>
                    <a:pt x="923" y="477"/>
                    <a:pt x="923" y="477"/>
                    <a:pt x="922" y="478"/>
                  </a:cubicBezTo>
                  <a:cubicBezTo>
                    <a:pt x="922" y="478"/>
                    <a:pt x="921" y="477"/>
                    <a:pt x="920" y="477"/>
                  </a:cubicBezTo>
                  <a:cubicBezTo>
                    <a:pt x="919" y="475"/>
                    <a:pt x="918" y="473"/>
                    <a:pt x="917" y="471"/>
                  </a:cubicBezTo>
                  <a:cubicBezTo>
                    <a:pt x="916" y="469"/>
                    <a:pt x="915" y="467"/>
                    <a:pt x="912" y="466"/>
                  </a:cubicBezTo>
                  <a:cubicBezTo>
                    <a:pt x="909" y="465"/>
                    <a:pt x="907" y="464"/>
                    <a:pt x="905" y="461"/>
                  </a:cubicBezTo>
                  <a:cubicBezTo>
                    <a:pt x="903" y="458"/>
                    <a:pt x="900" y="456"/>
                    <a:pt x="896" y="455"/>
                  </a:cubicBezTo>
                  <a:cubicBezTo>
                    <a:pt x="896" y="455"/>
                    <a:pt x="896" y="455"/>
                    <a:pt x="896" y="455"/>
                  </a:cubicBezTo>
                  <a:cubicBezTo>
                    <a:pt x="896" y="455"/>
                    <a:pt x="896" y="455"/>
                    <a:pt x="896" y="455"/>
                  </a:cubicBezTo>
                  <a:cubicBezTo>
                    <a:pt x="896" y="454"/>
                    <a:pt x="896" y="454"/>
                    <a:pt x="896" y="454"/>
                  </a:cubicBezTo>
                  <a:cubicBezTo>
                    <a:pt x="896" y="454"/>
                    <a:pt x="895" y="454"/>
                    <a:pt x="895" y="454"/>
                  </a:cubicBezTo>
                  <a:cubicBezTo>
                    <a:pt x="895" y="454"/>
                    <a:pt x="895" y="454"/>
                    <a:pt x="896" y="455"/>
                  </a:cubicBezTo>
                  <a:cubicBezTo>
                    <a:pt x="896" y="455"/>
                    <a:pt x="896" y="455"/>
                    <a:pt x="896" y="455"/>
                  </a:cubicBezTo>
                  <a:cubicBezTo>
                    <a:pt x="896" y="455"/>
                    <a:pt x="896" y="455"/>
                    <a:pt x="896" y="455"/>
                  </a:cubicBezTo>
                  <a:cubicBezTo>
                    <a:pt x="896" y="457"/>
                    <a:pt x="896" y="459"/>
                    <a:pt x="898" y="461"/>
                  </a:cubicBezTo>
                  <a:cubicBezTo>
                    <a:pt x="903" y="465"/>
                    <a:pt x="906" y="471"/>
                    <a:pt x="909" y="476"/>
                  </a:cubicBezTo>
                  <a:cubicBezTo>
                    <a:pt x="910" y="478"/>
                    <a:pt x="910" y="481"/>
                    <a:pt x="908" y="482"/>
                  </a:cubicBezTo>
                  <a:cubicBezTo>
                    <a:pt x="908" y="483"/>
                    <a:pt x="907" y="484"/>
                    <a:pt x="907" y="484"/>
                  </a:cubicBezTo>
                  <a:cubicBezTo>
                    <a:pt x="905" y="483"/>
                    <a:pt x="902" y="482"/>
                    <a:pt x="900" y="481"/>
                  </a:cubicBezTo>
                  <a:cubicBezTo>
                    <a:pt x="899" y="481"/>
                    <a:pt x="897" y="479"/>
                    <a:pt x="895" y="478"/>
                  </a:cubicBezTo>
                  <a:cubicBezTo>
                    <a:pt x="890" y="477"/>
                    <a:pt x="887" y="474"/>
                    <a:pt x="884" y="471"/>
                  </a:cubicBezTo>
                  <a:cubicBezTo>
                    <a:pt x="882" y="469"/>
                    <a:pt x="880" y="467"/>
                    <a:pt x="878" y="466"/>
                  </a:cubicBezTo>
                  <a:cubicBezTo>
                    <a:pt x="878" y="466"/>
                    <a:pt x="878" y="466"/>
                    <a:pt x="878" y="466"/>
                  </a:cubicBezTo>
                  <a:cubicBezTo>
                    <a:pt x="878" y="466"/>
                    <a:pt x="878" y="466"/>
                    <a:pt x="878" y="466"/>
                  </a:cubicBezTo>
                  <a:cubicBezTo>
                    <a:pt x="874" y="465"/>
                    <a:pt x="872" y="462"/>
                    <a:pt x="870" y="459"/>
                  </a:cubicBezTo>
                  <a:cubicBezTo>
                    <a:pt x="869" y="458"/>
                    <a:pt x="868" y="456"/>
                    <a:pt x="869" y="455"/>
                  </a:cubicBezTo>
                  <a:cubicBezTo>
                    <a:pt x="871" y="452"/>
                    <a:pt x="869" y="451"/>
                    <a:pt x="868" y="449"/>
                  </a:cubicBezTo>
                  <a:cubicBezTo>
                    <a:pt x="866" y="446"/>
                    <a:pt x="865" y="442"/>
                    <a:pt x="863" y="439"/>
                  </a:cubicBezTo>
                  <a:cubicBezTo>
                    <a:pt x="862" y="438"/>
                    <a:pt x="861" y="436"/>
                    <a:pt x="858" y="436"/>
                  </a:cubicBezTo>
                  <a:cubicBezTo>
                    <a:pt x="854" y="435"/>
                    <a:pt x="850" y="437"/>
                    <a:pt x="846" y="435"/>
                  </a:cubicBezTo>
                  <a:cubicBezTo>
                    <a:pt x="846" y="434"/>
                    <a:pt x="845" y="434"/>
                    <a:pt x="844" y="435"/>
                  </a:cubicBezTo>
                  <a:cubicBezTo>
                    <a:pt x="842" y="435"/>
                    <a:pt x="841" y="435"/>
                    <a:pt x="840" y="436"/>
                  </a:cubicBezTo>
                  <a:cubicBezTo>
                    <a:pt x="834" y="439"/>
                    <a:pt x="830" y="436"/>
                    <a:pt x="827" y="433"/>
                  </a:cubicBezTo>
                  <a:cubicBezTo>
                    <a:pt x="825" y="431"/>
                    <a:pt x="825" y="428"/>
                    <a:pt x="826" y="426"/>
                  </a:cubicBezTo>
                  <a:cubicBezTo>
                    <a:pt x="827" y="425"/>
                    <a:pt x="827" y="424"/>
                    <a:pt x="828" y="423"/>
                  </a:cubicBezTo>
                  <a:cubicBezTo>
                    <a:pt x="831" y="421"/>
                    <a:pt x="833" y="419"/>
                    <a:pt x="835" y="417"/>
                  </a:cubicBezTo>
                  <a:cubicBezTo>
                    <a:pt x="835" y="416"/>
                    <a:pt x="836" y="416"/>
                    <a:pt x="837" y="416"/>
                  </a:cubicBezTo>
                  <a:cubicBezTo>
                    <a:pt x="839" y="417"/>
                    <a:pt x="841" y="418"/>
                    <a:pt x="843" y="419"/>
                  </a:cubicBezTo>
                  <a:cubicBezTo>
                    <a:pt x="846" y="421"/>
                    <a:pt x="850" y="422"/>
                    <a:pt x="854" y="420"/>
                  </a:cubicBezTo>
                  <a:cubicBezTo>
                    <a:pt x="857" y="419"/>
                    <a:pt x="861" y="418"/>
                    <a:pt x="865" y="418"/>
                  </a:cubicBezTo>
                  <a:cubicBezTo>
                    <a:pt x="865" y="418"/>
                    <a:pt x="866" y="416"/>
                    <a:pt x="866" y="416"/>
                  </a:cubicBezTo>
                  <a:cubicBezTo>
                    <a:pt x="862" y="407"/>
                    <a:pt x="864" y="407"/>
                    <a:pt x="870" y="402"/>
                  </a:cubicBezTo>
                  <a:cubicBezTo>
                    <a:pt x="873" y="400"/>
                    <a:pt x="876" y="398"/>
                    <a:pt x="878" y="395"/>
                  </a:cubicBezTo>
                  <a:cubicBezTo>
                    <a:pt x="880" y="393"/>
                    <a:pt x="882" y="392"/>
                    <a:pt x="884" y="392"/>
                  </a:cubicBezTo>
                  <a:cubicBezTo>
                    <a:pt x="886" y="391"/>
                    <a:pt x="886" y="390"/>
                    <a:pt x="886" y="388"/>
                  </a:cubicBezTo>
                  <a:cubicBezTo>
                    <a:pt x="887" y="385"/>
                    <a:pt x="887" y="381"/>
                    <a:pt x="887" y="377"/>
                  </a:cubicBezTo>
                  <a:cubicBezTo>
                    <a:pt x="888" y="374"/>
                    <a:pt x="888" y="371"/>
                    <a:pt x="884" y="370"/>
                  </a:cubicBezTo>
                  <a:cubicBezTo>
                    <a:pt x="883" y="370"/>
                    <a:pt x="883" y="369"/>
                    <a:pt x="883" y="368"/>
                  </a:cubicBezTo>
                  <a:cubicBezTo>
                    <a:pt x="882" y="365"/>
                    <a:pt x="880" y="364"/>
                    <a:pt x="877" y="365"/>
                  </a:cubicBezTo>
                  <a:cubicBezTo>
                    <a:pt x="876" y="365"/>
                    <a:pt x="875" y="365"/>
                    <a:pt x="875" y="365"/>
                  </a:cubicBezTo>
                  <a:cubicBezTo>
                    <a:pt x="874" y="365"/>
                    <a:pt x="873" y="365"/>
                    <a:pt x="873" y="364"/>
                  </a:cubicBezTo>
                  <a:cubicBezTo>
                    <a:pt x="872" y="364"/>
                    <a:pt x="872" y="362"/>
                    <a:pt x="873" y="361"/>
                  </a:cubicBezTo>
                  <a:cubicBezTo>
                    <a:pt x="874" y="361"/>
                    <a:pt x="875" y="360"/>
                    <a:pt x="876" y="360"/>
                  </a:cubicBezTo>
                  <a:cubicBezTo>
                    <a:pt x="877" y="359"/>
                    <a:pt x="877" y="359"/>
                    <a:pt x="877" y="358"/>
                  </a:cubicBezTo>
                  <a:cubicBezTo>
                    <a:pt x="876" y="358"/>
                    <a:pt x="876" y="358"/>
                    <a:pt x="876" y="357"/>
                  </a:cubicBezTo>
                  <a:cubicBezTo>
                    <a:pt x="873" y="356"/>
                    <a:pt x="870" y="358"/>
                    <a:pt x="867" y="357"/>
                  </a:cubicBezTo>
                  <a:cubicBezTo>
                    <a:pt x="866" y="357"/>
                    <a:pt x="866" y="356"/>
                    <a:pt x="866" y="356"/>
                  </a:cubicBezTo>
                  <a:cubicBezTo>
                    <a:pt x="866" y="355"/>
                    <a:pt x="867" y="353"/>
                    <a:pt x="867" y="353"/>
                  </a:cubicBezTo>
                  <a:cubicBezTo>
                    <a:pt x="868" y="352"/>
                    <a:pt x="869" y="352"/>
                    <a:pt x="871" y="352"/>
                  </a:cubicBezTo>
                  <a:cubicBezTo>
                    <a:pt x="872" y="351"/>
                    <a:pt x="872" y="350"/>
                    <a:pt x="871" y="349"/>
                  </a:cubicBezTo>
                  <a:cubicBezTo>
                    <a:pt x="869" y="346"/>
                    <a:pt x="867" y="343"/>
                    <a:pt x="866" y="339"/>
                  </a:cubicBezTo>
                  <a:cubicBezTo>
                    <a:pt x="866" y="338"/>
                    <a:pt x="864" y="336"/>
                    <a:pt x="864" y="335"/>
                  </a:cubicBezTo>
                  <a:cubicBezTo>
                    <a:pt x="864" y="333"/>
                    <a:pt x="865" y="331"/>
                    <a:pt x="865" y="330"/>
                  </a:cubicBezTo>
                  <a:cubicBezTo>
                    <a:pt x="866" y="329"/>
                    <a:pt x="866" y="329"/>
                    <a:pt x="866" y="329"/>
                  </a:cubicBezTo>
                  <a:cubicBezTo>
                    <a:pt x="865" y="328"/>
                    <a:pt x="865" y="327"/>
                    <a:pt x="864" y="327"/>
                  </a:cubicBezTo>
                  <a:cubicBezTo>
                    <a:pt x="862" y="326"/>
                    <a:pt x="860" y="325"/>
                    <a:pt x="858" y="324"/>
                  </a:cubicBezTo>
                  <a:cubicBezTo>
                    <a:pt x="858" y="323"/>
                    <a:pt x="858" y="323"/>
                    <a:pt x="858" y="323"/>
                  </a:cubicBezTo>
                  <a:cubicBezTo>
                    <a:pt x="857" y="323"/>
                    <a:pt x="857" y="323"/>
                    <a:pt x="857" y="323"/>
                  </a:cubicBezTo>
                  <a:cubicBezTo>
                    <a:pt x="857" y="322"/>
                    <a:pt x="858" y="320"/>
                    <a:pt x="858" y="319"/>
                  </a:cubicBezTo>
                  <a:cubicBezTo>
                    <a:pt x="858" y="319"/>
                    <a:pt x="858" y="319"/>
                    <a:pt x="858" y="319"/>
                  </a:cubicBezTo>
                  <a:cubicBezTo>
                    <a:pt x="858" y="318"/>
                    <a:pt x="858" y="318"/>
                    <a:pt x="858" y="319"/>
                  </a:cubicBezTo>
                  <a:cubicBezTo>
                    <a:pt x="858" y="319"/>
                    <a:pt x="858" y="319"/>
                    <a:pt x="858" y="319"/>
                  </a:cubicBezTo>
                  <a:cubicBezTo>
                    <a:pt x="856" y="321"/>
                    <a:pt x="855" y="321"/>
                    <a:pt x="857" y="323"/>
                  </a:cubicBezTo>
                  <a:cubicBezTo>
                    <a:pt x="857" y="323"/>
                    <a:pt x="857" y="323"/>
                    <a:pt x="857" y="324"/>
                  </a:cubicBezTo>
                  <a:cubicBezTo>
                    <a:pt x="857" y="324"/>
                    <a:pt x="858" y="324"/>
                    <a:pt x="858" y="324"/>
                  </a:cubicBezTo>
                  <a:cubicBezTo>
                    <a:pt x="858" y="325"/>
                    <a:pt x="858" y="326"/>
                    <a:pt x="858" y="328"/>
                  </a:cubicBezTo>
                  <a:cubicBezTo>
                    <a:pt x="858" y="331"/>
                    <a:pt x="857" y="333"/>
                    <a:pt x="854" y="334"/>
                  </a:cubicBezTo>
                  <a:cubicBezTo>
                    <a:pt x="852" y="335"/>
                    <a:pt x="850" y="335"/>
                    <a:pt x="849" y="335"/>
                  </a:cubicBezTo>
                  <a:cubicBezTo>
                    <a:pt x="849" y="335"/>
                    <a:pt x="849" y="335"/>
                    <a:pt x="849" y="335"/>
                  </a:cubicBezTo>
                  <a:cubicBezTo>
                    <a:pt x="848" y="334"/>
                    <a:pt x="847" y="333"/>
                    <a:pt x="847" y="332"/>
                  </a:cubicBezTo>
                  <a:cubicBezTo>
                    <a:pt x="846" y="332"/>
                    <a:pt x="846" y="332"/>
                    <a:pt x="846" y="332"/>
                  </a:cubicBezTo>
                  <a:cubicBezTo>
                    <a:pt x="845" y="330"/>
                    <a:pt x="844" y="330"/>
                    <a:pt x="842" y="330"/>
                  </a:cubicBezTo>
                  <a:cubicBezTo>
                    <a:pt x="842" y="330"/>
                    <a:pt x="842" y="330"/>
                    <a:pt x="842" y="330"/>
                  </a:cubicBezTo>
                  <a:cubicBezTo>
                    <a:pt x="841" y="330"/>
                    <a:pt x="841" y="330"/>
                    <a:pt x="841" y="330"/>
                  </a:cubicBezTo>
                  <a:cubicBezTo>
                    <a:pt x="842" y="330"/>
                    <a:pt x="842" y="330"/>
                    <a:pt x="842" y="330"/>
                  </a:cubicBezTo>
                  <a:cubicBezTo>
                    <a:pt x="842" y="330"/>
                    <a:pt x="842" y="330"/>
                    <a:pt x="842" y="330"/>
                  </a:cubicBezTo>
                  <a:cubicBezTo>
                    <a:pt x="843" y="332"/>
                    <a:pt x="844" y="332"/>
                    <a:pt x="846" y="332"/>
                  </a:cubicBezTo>
                  <a:cubicBezTo>
                    <a:pt x="846" y="332"/>
                    <a:pt x="846" y="332"/>
                    <a:pt x="846" y="332"/>
                  </a:cubicBezTo>
                  <a:cubicBezTo>
                    <a:pt x="847" y="333"/>
                    <a:pt x="848" y="334"/>
                    <a:pt x="849" y="335"/>
                  </a:cubicBezTo>
                  <a:cubicBezTo>
                    <a:pt x="848" y="336"/>
                    <a:pt x="847" y="337"/>
                    <a:pt x="846" y="337"/>
                  </a:cubicBezTo>
                  <a:cubicBezTo>
                    <a:pt x="845" y="337"/>
                    <a:pt x="844" y="337"/>
                    <a:pt x="843" y="336"/>
                  </a:cubicBezTo>
                  <a:cubicBezTo>
                    <a:pt x="841" y="335"/>
                    <a:pt x="839" y="334"/>
                    <a:pt x="838" y="332"/>
                  </a:cubicBezTo>
                  <a:cubicBezTo>
                    <a:pt x="837" y="332"/>
                    <a:pt x="836" y="331"/>
                    <a:pt x="836" y="331"/>
                  </a:cubicBezTo>
                  <a:cubicBezTo>
                    <a:pt x="836" y="331"/>
                    <a:pt x="835" y="330"/>
                    <a:pt x="835" y="330"/>
                  </a:cubicBezTo>
                  <a:cubicBezTo>
                    <a:pt x="830" y="331"/>
                    <a:pt x="827" y="327"/>
                    <a:pt x="822" y="327"/>
                  </a:cubicBezTo>
                  <a:cubicBezTo>
                    <a:pt x="822" y="327"/>
                    <a:pt x="821" y="327"/>
                    <a:pt x="821" y="327"/>
                  </a:cubicBezTo>
                  <a:cubicBezTo>
                    <a:pt x="821" y="328"/>
                    <a:pt x="822" y="329"/>
                    <a:pt x="824" y="329"/>
                  </a:cubicBezTo>
                  <a:cubicBezTo>
                    <a:pt x="826" y="329"/>
                    <a:pt x="828" y="331"/>
                    <a:pt x="828" y="333"/>
                  </a:cubicBezTo>
                  <a:cubicBezTo>
                    <a:pt x="828" y="337"/>
                    <a:pt x="829" y="339"/>
                    <a:pt x="832" y="340"/>
                  </a:cubicBezTo>
                  <a:cubicBezTo>
                    <a:pt x="833" y="342"/>
                    <a:pt x="834" y="343"/>
                    <a:pt x="832" y="345"/>
                  </a:cubicBezTo>
                  <a:cubicBezTo>
                    <a:pt x="831" y="347"/>
                    <a:pt x="831" y="348"/>
                    <a:pt x="831" y="350"/>
                  </a:cubicBezTo>
                  <a:cubicBezTo>
                    <a:pt x="831" y="354"/>
                    <a:pt x="829" y="356"/>
                    <a:pt x="825" y="356"/>
                  </a:cubicBezTo>
                  <a:cubicBezTo>
                    <a:pt x="824" y="356"/>
                    <a:pt x="822" y="356"/>
                    <a:pt x="821" y="355"/>
                  </a:cubicBezTo>
                  <a:cubicBezTo>
                    <a:pt x="820" y="355"/>
                    <a:pt x="820" y="355"/>
                    <a:pt x="820" y="355"/>
                  </a:cubicBezTo>
                  <a:cubicBezTo>
                    <a:pt x="821" y="355"/>
                    <a:pt x="821" y="355"/>
                    <a:pt x="821" y="355"/>
                  </a:cubicBezTo>
                  <a:cubicBezTo>
                    <a:pt x="821" y="355"/>
                    <a:pt x="821" y="355"/>
                    <a:pt x="821" y="355"/>
                  </a:cubicBezTo>
                  <a:cubicBezTo>
                    <a:pt x="821" y="357"/>
                    <a:pt x="820" y="360"/>
                    <a:pt x="820" y="362"/>
                  </a:cubicBezTo>
                  <a:cubicBezTo>
                    <a:pt x="819" y="364"/>
                    <a:pt x="819" y="366"/>
                    <a:pt x="820" y="368"/>
                  </a:cubicBezTo>
                  <a:cubicBezTo>
                    <a:pt x="821" y="370"/>
                    <a:pt x="821" y="371"/>
                    <a:pt x="821" y="373"/>
                  </a:cubicBezTo>
                  <a:cubicBezTo>
                    <a:pt x="822" y="375"/>
                    <a:pt x="822" y="377"/>
                    <a:pt x="821" y="378"/>
                  </a:cubicBezTo>
                  <a:cubicBezTo>
                    <a:pt x="819" y="380"/>
                    <a:pt x="818" y="383"/>
                    <a:pt x="815" y="383"/>
                  </a:cubicBezTo>
                  <a:cubicBezTo>
                    <a:pt x="814" y="384"/>
                    <a:pt x="813" y="385"/>
                    <a:pt x="812" y="386"/>
                  </a:cubicBezTo>
                  <a:cubicBezTo>
                    <a:pt x="809" y="389"/>
                    <a:pt x="805" y="391"/>
                    <a:pt x="801" y="393"/>
                  </a:cubicBezTo>
                  <a:cubicBezTo>
                    <a:pt x="796" y="395"/>
                    <a:pt x="791" y="394"/>
                    <a:pt x="785" y="392"/>
                  </a:cubicBezTo>
                  <a:cubicBezTo>
                    <a:pt x="785" y="392"/>
                    <a:pt x="784" y="392"/>
                    <a:pt x="784" y="392"/>
                  </a:cubicBezTo>
                  <a:cubicBezTo>
                    <a:pt x="783" y="387"/>
                    <a:pt x="780" y="387"/>
                    <a:pt x="776" y="388"/>
                  </a:cubicBezTo>
                  <a:cubicBezTo>
                    <a:pt x="775" y="388"/>
                    <a:pt x="775" y="389"/>
                    <a:pt x="775" y="390"/>
                  </a:cubicBezTo>
                  <a:cubicBezTo>
                    <a:pt x="776" y="390"/>
                    <a:pt x="776" y="390"/>
                    <a:pt x="776" y="391"/>
                  </a:cubicBezTo>
                  <a:cubicBezTo>
                    <a:pt x="778" y="394"/>
                    <a:pt x="778" y="394"/>
                    <a:pt x="775" y="397"/>
                  </a:cubicBezTo>
                  <a:cubicBezTo>
                    <a:pt x="775" y="398"/>
                    <a:pt x="774" y="398"/>
                    <a:pt x="774" y="398"/>
                  </a:cubicBezTo>
                  <a:cubicBezTo>
                    <a:pt x="775" y="398"/>
                    <a:pt x="775" y="398"/>
                    <a:pt x="776" y="398"/>
                  </a:cubicBezTo>
                  <a:cubicBezTo>
                    <a:pt x="777" y="399"/>
                    <a:pt x="778" y="398"/>
                    <a:pt x="780" y="398"/>
                  </a:cubicBezTo>
                  <a:cubicBezTo>
                    <a:pt x="780" y="397"/>
                    <a:pt x="781" y="397"/>
                    <a:pt x="782" y="398"/>
                  </a:cubicBezTo>
                  <a:cubicBezTo>
                    <a:pt x="782" y="399"/>
                    <a:pt x="782" y="400"/>
                    <a:pt x="782" y="400"/>
                  </a:cubicBezTo>
                  <a:cubicBezTo>
                    <a:pt x="781" y="401"/>
                    <a:pt x="780" y="403"/>
                    <a:pt x="778" y="404"/>
                  </a:cubicBezTo>
                  <a:cubicBezTo>
                    <a:pt x="777" y="406"/>
                    <a:pt x="777" y="406"/>
                    <a:pt x="779" y="407"/>
                  </a:cubicBezTo>
                  <a:cubicBezTo>
                    <a:pt x="780" y="407"/>
                    <a:pt x="781" y="407"/>
                    <a:pt x="781" y="408"/>
                  </a:cubicBezTo>
                  <a:cubicBezTo>
                    <a:pt x="783" y="412"/>
                    <a:pt x="788" y="414"/>
                    <a:pt x="790" y="418"/>
                  </a:cubicBezTo>
                  <a:cubicBezTo>
                    <a:pt x="791" y="420"/>
                    <a:pt x="792" y="421"/>
                    <a:pt x="794" y="422"/>
                  </a:cubicBezTo>
                  <a:cubicBezTo>
                    <a:pt x="796" y="425"/>
                    <a:pt x="797" y="427"/>
                    <a:pt x="797" y="430"/>
                  </a:cubicBezTo>
                  <a:cubicBezTo>
                    <a:pt x="797" y="433"/>
                    <a:pt x="798" y="435"/>
                    <a:pt x="801" y="435"/>
                  </a:cubicBezTo>
                  <a:cubicBezTo>
                    <a:pt x="801" y="435"/>
                    <a:pt x="802" y="435"/>
                    <a:pt x="802" y="436"/>
                  </a:cubicBezTo>
                  <a:cubicBezTo>
                    <a:pt x="803" y="436"/>
                    <a:pt x="804" y="439"/>
                    <a:pt x="803" y="440"/>
                  </a:cubicBezTo>
                  <a:cubicBezTo>
                    <a:pt x="802" y="442"/>
                    <a:pt x="800" y="443"/>
                    <a:pt x="799" y="444"/>
                  </a:cubicBezTo>
                  <a:cubicBezTo>
                    <a:pt x="799" y="445"/>
                    <a:pt x="797" y="445"/>
                    <a:pt x="797" y="445"/>
                  </a:cubicBezTo>
                  <a:cubicBezTo>
                    <a:pt x="794" y="444"/>
                    <a:pt x="791" y="443"/>
                    <a:pt x="788" y="442"/>
                  </a:cubicBezTo>
                  <a:cubicBezTo>
                    <a:pt x="787" y="441"/>
                    <a:pt x="787" y="440"/>
                    <a:pt x="787" y="439"/>
                  </a:cubicBezTo>
                  <a:cubicBezTo>
                    <a:pt x="787" y="436"/>
                    <a:pt x="784" y="435"/>
                    <a:pt x="782" y="433"/>
                  </a:cubicBezTo>
                  <a:cubicBezTo>
                    <a:pt x="782" y="433"/>
                    <a:pt x="780" y="433"/>
                    <a:pt x="780" y="434"/>
                  </a:cubicBezTo>
                  <a:cubicBezTo>
                    <a:pt x="778" y="439"/>
                    <a:pt x="772" y="441"/>
                    <a:pt x="768" y="445"/>
                  </a:cubicBezTo>
                  <a:cubicBezTo>
                    <a:pt x="767" y="446"/>
                    <a:pt x="765" y="446"/>
                    <a:pt x="764" y="447"/>
                  </a:cubicBezTo>
                  <a:cubicBezTo>
                    <a:pt x="761" y="447"/>
                    <a:pt x="760" y="446"/>
                    <a:pt x="760" y="443"/>
                  </a:cubicBezTo>
                  <a:cubicBezTo>
                    <a:pt x="760" y="443"/>
                    <a:pt x="760" y="442"/>
                    <a:pt x="760" y="441"/>
                  </a:cubicBezTo>
                  <a:cubicBezTo>
                    <a:pt x="760" y="440"/>
                    <a:pt x="759" y="438"/>
                    <a:pt x="758" y="438"/>
                  </a:cubicBezTo>
                  <a:cubicBezTo>
                    <a:pt x="757" y="438"/>
                    <a:pt x="756" y="437"/>
                    <a:pt x="756" y="437"/>
                  </a:cubicBezTo>
                  <a:cubicBezTo>
                    <a:pt x="754" y="436"/>
                    <a:pt x="753" y="433"/>
                    <a:pt x="755" y="432"/>
                  </a:cubicBezTo>
                  <a:cubicBezTo>
                    <a:pt x="755" y="431"/>
                    <a:pt x="756" y="430"/>
                    <a:pt x="757" y="430"/>
                  </a:cubicBezTo>
                  <a:cubicBezTo>
                    <a:pt x="758" y="429"/>
                    <a:pt x="760" y="428"/>
                    <a:pt x="760" y="427"/>
                  </a:cubicBezTo>
                  <a:cubicBezTo>
                    <a:pt x="762" y="420"/>
                    <a:pt x="766" y="414"/>
                    <a:pt x="768" y="407"/>
                  </a:cubicBezTo>
                  <a:cubicBezTo>
                    <a:pt x="768" y="405"/>
                    <a:pt x="769" y="404"/>
                    <a:pt x="769" y="403"/>
                  </a:cubicBezTo>
                  <a:cubicBezTo>
                    <a:pt x="767" y="404"/>
                    <a:pt x="766" y="406"/>
                    <a:pt x="764" y="407"/>
                  </a:cubicBezTo>
                  <a:cubicBezTo>
                    <a:pt x="762" y="408"/>
                    <a:pt x="762" y="409"/>
                    <a:pt x="762" y="411"/>
                  </a:cubicBezTo>
                  <a:cubicBezTo>
                    <a:pt x="762" y="412"/>
                    <a:pt x="762" y="413"/>
                    <a:pt x="761" y="413"/>
                  </a:cubicBezTo>
                  <a:cubicBezTo>
                    <a:pt x="756" y="419"/>
                    <a:pt x="750" y="424"/>
                    <a:pt x="745" y="429"/>
                  </a:cubicBezTo>
                  <a:cubicBezTo>
                    <a:pt x="743" y="431"/>
                    <a:pt x="741" y="431"/>
                    <a:pt x="739" y="430"/>
                  </a:cubicBezTo>
                  <a:cubicBezTo>
                    <a:pt x="738" y="429"/>
                    <a:pt x="736" y="429"/>
                    <a:pt x="734" y="428"/>
                  </a:cubicBezTo>
                  <a:cubicBezTo>
                    <a:pt x="733" y="428"/>
                    <a:pt x="732" y="428"/>
                    <a:pt x="731" y="429"/>
                  </a:cubicBezTo>
                  <a:cubicBezTo>
                    <a:pt x="729" y="435"/>
                    <a:pt x="725" y="436"/>
                    <a:pt x="720" y="435"/>
                  </a:cubicBezTo>
                  <a:cubicBezTo>
                    <a:pt x="720" y="435"/>
                    <a:pt x="720" y="435"/>
                    <a:pt x="720" y="435"/>
                  </a:cubicBezTo>
                  <a:cubicBezTo>
                    <a:pt x="720" y="435"/>
                    <a:pt x="719" y="435"/>
                    <a:pt x="719" y="435"/>
                  </a:cubicBezTo>
                  <a:cubicBezTo>
                    <a:pt x="719" y="435"/>
                    <a:pt x="719" y="435"/>
                    <a:pt x="720" y="435"/>
                  </a:cubicBezTo>
                  <a:cubicBezTo>
                    <a:pt x="720" y="435"/>
                    <a:pt x="720" y="435"/>
                    <a:pt x="720" y="435"/>
                  </a:cubicBezTo>
                  <a:cubicBezTo>
                    <a:pt x="720" y="437"/>
                    <a:pt x="720" y="439"/>
                    <a:pt x="720" y="441"/>
                  </a:cubicBezTo>
                  <a:cubicBezTo>
                    <a:pt x="720" y="444"/>
                    <a:pt x="717" y="447"/>
                    <a:pt x="714" y="446"/>
                  </a:cubicBezTo>
                  <a:cubicBezTo>
                    <a:pt x="712" y="446"/>
                    <a:pt x="711" y="446"/>
                    <a:pt x="709" y="446"/>
                  </a:cubicBezTo>
                  <a:cubicBezTo>
                    <a:pt x="708" y="445"/>
                    <a:pt x="707" y="446"/>
                    <a:pt x="707" y="447"/>
                  </a:cubicBezTo>
                  <a:cubicBezTo>
                    <a:pt x="706" y="452"/>
                    <a:pt x="702" y="454"/>
                    <a:pt x="699" y="457"/>
                  </a:cubicBezTo>
                  <a:cubicBezTo>
                    <a:pt x="692" y="459"/>
                    <a:pt x="688" y="464"/>
                    <a:pt x="684" y="470"/>
                  </a:cubicBezTo>
                  <a:cubicBezTo>
                    <a:pt x="683" y="472"/>
                    <a:pt x="682" y="474"/>
                    <a:pt x="680" y="475"/>
                  </a:cubicBezTo>
                  <a:cubicBezTo>
                    <a:pt x="673" y="481"/>
                    <a:pt x="669" y="490"/>
                    <a:pt x="667" y="499"/>
                  </a:cubicBezTo>
                  <a:cubicBezTo>
                    <a:pt x="666" y="501"/>
                    <a:pt x="665" y="503"/>
                    <a:pt x="665" y="505"/>
                  </a:cubicBezTo>
                  <a:cubicBezTo>
                    <a:pt x="665" y="506"/>
                    <a:pt x="665" y="507"/>
                    <a:pt x="665" y="509"/>
                  </a:cubicBezTo>
                  <a:cubicBezTo>
                    <a:pt x="666" y="510"/>
                    <a:pt x="667" y="511"/>
                    <a:pt x="668" y="511"/>
                  </a:cubicBezTo>
                  <a:cubicBezTo>
                    <a:pt x="670" y="511"/>
                    <a:pt x="671" y="511"/>
                    <a:pt x="673" y="512"/>
                  </a:cubicBezTo>
                  <a:cubicBezTo>
                    <a:pt x="673" y="512"/>
                    <a:pt x="674" y="512"/>
                    <a:pt x="674" y="513"/>
                  </a:cubicBezTo>
                  <a:cubicBezTo>
                    <a:pt x="675" y="514"/>
                    <a:pt x="675" y="516"/>
                    <a:pt x="675" y="517"/>
                  </a:cubicBezTo>
                  <a:cubicBezTo>
                    <a:pt x="675" y="521"/>
                    <a:pt x="675" y="525"/>
                    <a:pt x="675" y="530"/>
                  </a:cubicBezTo>
                  <a:cubicBezTo>
                    <a:pt x="675" y="533"/>
                    <a:pt x="674" y="536"/>
                    <a:pt x="672" y="539"/>
                  </a:cubicBezTo>
                  <a:cubicBezTo>
                    <a:pt x="672" y="539"/>
                    <a:pt x="672" y="539"/>
                    <a:pt x="672" y="539"/>
                  </a:cubicBezTo>
                  <a:cubicBezTo>
                    <a:pt x="672" y="539"/>
                    <a:pt x="672" y="539"/>
                    <a:pt x="672" y="539"/>
                  </a:cubicBezTo>
                  <a:cubicBezTo>
                    <a:pt x="672" y="539"/>
                    <a:pt x="672" y="539"/>
                    <a:pt x="672" y="539"/>
                  </a:cubicBezTo>
                  <a:cubicBezTo>
                    <a:pt x="673" y="539"/>
                    <a:pt x="673" y="539"/>
                    <a:pt x="673" y="539"/>
                  </a:cubicBezTo>
                  <a:cubicBezTo>
                    <a:pt x="676" y="539"/>
                    <a:pt x="679" y="538"/>
                    <a:pt x="682" y="537"/>
                  </a:cubicBezTo>
                  <a:cubicBezTo>
                    <a:pt x="684" y="536"/>
                    <a:pt x="686" y="537"/>
                    <a:pt x="688" y="538"/>
                  </a:cubicBezTo>
                  <a:cubicBezTo>
                    <a:pt x="691" y="540"/>
                    <a:pt x="695" y="542"/>
                    <a:pt x="698" y="544"/>
                  </a:cubicBezTo>
                  <a:cubicBezTo>
                    <a:pt x="702" y="546"/>
                    <a:pt x="705" y="549"/>
                    <a:pt x="708" y="553"/>
                  </a:cubicBezTo>
                  <a:cubicBezTo>
                    <a:pt x="709" y="557"/>
                    <a:pt x="712" y="560"/>
                    <a:pt x="716" y="562"/>
                  </a:cubicBezTo>
                  <a:cubicBezTo>
                    <a:pt x="721" y="564"/>
                    <a:pt x="724" y="566"/>
                    <a:pt x="727" y="570"/>
                  </a:cubicBezTo>
                  <a:cubicBezTo>
                    <a:pt x="727" y="571"/>
                    <a:pt x="729" y="572"/>
                    <a:pt x="730" y="572"/>
                  </a:cubicBezTo>
                  <a:cubicBezTo>
                    <a:pt x="736" y="572"/>
                    <a:pt x="742" y="574"/>
                    <a:pt x="748" y="575"/>
                  </a:cubicBezTo>
                  <a:cubicBezTo>
                    <a:pt x="749" y="575"/>
                    <a:pt x="750" y="577"/>
                    <a:pt x="749" y="577"/>
                  </a:cubicBezTo>
                  <a:cubicBezTo>
                    <a:pt x="749" y="579"/>
                    <a:pt x="748" y="581"/>
                    <a:pt x="748" y="583"/>
                  </a:cubicBezTo>
                  <a:cubicBezTo>
                    <a:pt x="747" y="585"/>
                    <a:pt x="746" y="587"/>
                    <a:pt x="746" y="588"/>
                  </a:cubicBezTo>
                  <a:cubicBezTo>
                    <a:pt x="746" y="594"/>
                    <a:pt x="744" y="599"/>
                    <a:pt x="742" y="604"/>
                  </a:cubicBezTo>
                  <a:cubicBezTo>
                    <a:pt x="741" y="606"/>
                    <a:pt x="741" y="607"/>
                    <a:pt x="742" y="609"/>
                  </a:cubicBezTo>
                  <a:cubicBezTo>
                    <a:pt x="744" y="613"/>
                    <a:pt x="745" y="618"/>
                    <a:pt x="749" y="621"/>
                  </a:cubicBezTo>
                  <a:cubicBezTo>
                    <a:pt x="751" y="622"/>
                    <a:pt x="751" y="624"/>
                    <a:pt x="752" y="626"/>
                  </a:cubicBezTo>
                  <a:cubicBezTo>
                    <a:pt x="752" y="627"/>
                    <a:pt x="752" y="628"/>
                    <a:pt x="753" y="629"/>
                  </a:cubicBezTo>
                  <a:cubicBezTo>
                    <a:pt x="754" y="630"/>
                    <a:pt x="756" y="631"/>
                    <a:pt x="757" y="630"/>
                  </a:cubicBezTo>
                  <a:cubicBezTo>
                    <a:pt x="758" y="629"/>
                    <a:pt x="760" y="626"/>
                    <a:pt x="763" y="627"/>
                  </a:cubicBezTo>
                  <a:cubicBezTo>
                    <a:pt x="763" y="627"/>
                    <a:pt x="764" y="627"/>
                    <a:pt x="764" y="626"/>
                  </a:cubicBezTo>
                  <a:cubicBezTo>
                    <a:pt x="765" y="624"/>
                    <a:pt x="767" y="622"/>
                    <a:pt x="767" y="620"/>
                  </a:cubicBezTo>
                  <a:cubicBezTo>
                    <a:pt x="768" y="619"/>
                    <a:pt x="768" y="618"/>
                    <a:pt x="768" y="617"/>
                  </a:cubicBezTo>
                  <a:cubicBezTo>
                    <a:pt x="768" y="614"/>
                    <a:pt x="767" y="611"/>
                    <a:pt x="767" y="608"/>
                  </a:cubicBezTo>
                  <a:cubicBezTo>
                    <a:pt x="768" y="605"/>
                    <a:pt x="768" y="602"/>
                    <a:pt x="769" y="599"/>
                  </a:cubicBezTo>
                  <a:cubicBezTo>
                    <a:pt x="769" y="595"/>
                    <a:pt x="769" y="591"/>
                    <a:pt x="769" y="586"/>
                  </a:cubicBezTo>
                  <a:cubicBezTo>
                    <a:pt x="769" y="584"/>
                    <a:pt x="770" y="582"/>
                    <a:pt x="772" y="582"/>
                  </a:cubicBezTo>
                  <a:cubicBezTo>
                    <a:pt x="774" y="580"/>
                    <a:pt x="777" y="579"/>
                    <a:pt x="780" y="578"/>
                  </a:cubicBezTo>
                  <a:cubicBezTo>
                    <a:pt x="786" y="576"/>
                    <a:pt x="791" y="573"/>
                    <a:pt x="796" y="568"/>
                  </a:cubicBezTo>
                  <a:cubicBezTo>
                    <a:pt x="797" y="567"/>
                    <a:pt x="799" y="566"/>
                    <a:pt x="801" y="565"/>
                  </a:cubicBezTo>
                  <a:cubicBezTo>
                    <a:pt x="801" y="565"/>
                    <a:pt x="802" y="564"/>
                    <a:pt x="802" y="563"/>
                  </a:cubicBezTo>
                  <a:cubicBezTo>
                    <a:pt x="800" y="559"/>
                    <a:pt x="803" y="555"/>
                    <a:pt x="803" y="550"/>
                  </a:cubicBezTo>
                  <a:cubicBezTo>
                    <a:pt x="802" y="546"/>
                    <a:pt x="801" y="542"/>
                    <a:pt x="801" y="538"/>
                  </a:cubicBezTo>
                  <a:cubicBezTo>
                    <a:pt x="800" y="536"/>
                    <a:pt x="800" y="535"/>
                    <a:pt x="799" y="534"/>
                  </a:cubicBezTo>
                  <a:cubicBezTo>
                    <a:pt x="798" y="532"/>
                    <a:pt x="796" y="531"/>
                    <a:pt x="795" y="529"/>
                  </a:cubicBezTo>
                  <a:cubicBezTo>
                    <a:pt x="794" y="527"/>
                    <a:pt x="794" y="525"/>
                    <a:pt x="795" y="523"/>
                  </a:cubicBezTo>
                  <a:cubicBezTo>
                    <a:pt x="798" y="519"/>
                    <a:pt x="803" y="516"/>
                    <a:pt x="805" y="512"/>
                  </a:cubicBezTo>
                  <a:cubicBezTo>
                    <a:pt x="805" y="511"/>
                    <a:pt x="806" y="510"/>
                    <a:pt x="807" y="510"/>
                  </a:cubicBezTo>
                  <a:cubicBezTo>
                    <a:pt x="810" y="509"/>
                    <a:pt x="811" y="507"/>
                    <a:pt x="810" y="504"/>
                  </a:cubicBezTo>
                  <a:cubicBezTo>
                    <a:pt x="810" y="503"/>
                    <a:pt x="809" y="501"/>
                    <a:pt x="810" y="500"/>
                  </a:cubicBezTo>
                  <a:cubicBezTo>
                    <a:pt x="810" y="497"/>
                    <a:pt x="807" y="493"/>
                    <a:pt x="809" y="490"/>
                  </a:cubicBezTo>
                  <a:cubicBezTo>
                    <a:pt x="810" y="488"/>
                    <a:pt x="812" y="485"/>
                    <a:pt x="814" y="483"/>
                  </a:cubicBezTo>
                  <a:cubicBezTo>
                    <a:pt x="815" y="481"/>
                    <a:pt x="815" y="479"/>
                    <a:pt x="814" y="478"/>
                  </a:cubicBezTo>
                  <a:cubicBezTo>
                    <a:pt x="813" y="475"/>
                    <a:pt x="813" y="473"/>
                    <a:pt x="814" y="470"/>
                  </a:cubicBezTo>
                  <a:cubicBezTo>
                    <a:pt x="815" y="466"/>
                    <a:pt x="820" y="463"/>
                    <a:pt x="825" y="464"/>
                  </a:cubicBezTo>
                  <a:cubicBezTo>
                    <a:pt x="826" y="465"/>
                    <a:pt x="828" y="466"/>
                    <a:pt x="830" y="467"/>
                  </a:cubicBezTo>
                  <a:cubicBezTo>
                    <a:pt x="834" y="470"/>
                    <a:pt x="838" y="469"/>
                    <a:pt x="843" y="470"/>
                  </a:cubicBezTo>
                  <a:cubicBezTo>
                    <a:pt x="844" y="471"/>
                    <a:pt x="846" y="470"/>
                    <a:pt x="847" y="470"/>
                  </a:cubicBezTo>
                  <a:cubicBezTo>
                    <a:pt x="850" y="469"/>
                    <a:pt x="853" y="470"/>
                    <a:pt x="855" y="473"/>
                  </a:cubicBezTo>
                  <a:cubicBezTo>
                    <a:pt x="856" y="474"/>
                    <a:pt x="857" y="476"/>
                    <a:pt x="858" y="477"/>
                  </a:cubicBezTo>
                  <a:cubicBezTo>
                    <a:pt x="858" y="480"/>
                    <a:pt x="860" y="483"/>
                    <a:pt x="862" y="485"/>
                  </a:cubicBezTo>
                  <a:cubicBezTo>
                    <a:pt x="863" y="486"/>
                    <a:pt x="862" y="487"/>
                    <a:pt x="862" y="488"/>
                  </a:cubicBezTo>
                  <a:cubicBezTo>
                    <a:pt x="862" y="489"/>
                    <a:pt x="863" y="490"/>
                    <a:pt x="864" y="491"/>
                  </a:cubicBezTo>
                  <a:cubicBezTo>
                    <a:pt x="865" y="492"/>
                    <a:pt x="867" y="493"/>
                    <a:pt x="868" y="493"/>
                  </a:cubicBezTo>
                  <a:cubicBezTo>
                    <a:pt x="871" y="493"/>
                    <a:pt x="874" y="496"/>
                    <a:pt x="877" y="497"/>
                  </a:cubicBezTo>
                  <a:cubicBezTo>
                    <a:pt x="878" y="497"/>
                    <a:pt x="879" y="498"/>
                    <a:pt x="878" y="499"/>
                  </a:cubicBezTo>
                  <a:cubicBezTo>
                    <a:pt x="876" y="502"/>
                    <a:pt x="875" y="506"/>
                    <a:pt x="873" y="509"/>
                  </a:cubicBezTo>
                  <a:cubicBezTo>
                    <a:pt x="873" y="510"/>
                    <a:pt x="872" y="512"/>
                    <a:pt x="872" y="512"/>
                  </a:cubicBezTo>
                  <a:cubicBezTo>
                    <a:pt x="874" y="516"/>
                    <a:pt x="871" y="520"/>
                    <a:pt x="871" y="523"/>
                  </a:cubicBezTo>
                  <a:cubicBezTo>
                    <a:pt x="871" y="525"/>
                    <a:pt x="871" y="528"/>
                    <a:pt x="874" y="529"/>
                  </a:cubicBezTo>
                  <a:cubicBezTo>
                    <a:pt x="876" y="530"/>
                    <a:pt x="877" y="531"/>
                    <a:pt x="877" y="533"/>
                  </a:cubicBezTo>
                  <a:cubicBezTo>
                    <a:pt x="878" y="534"/>
                    <a:pt x="879" y="536"/>
                    <a:pt x="880" y="537"/>
                  </a:cubicBezTo>
                  <a:cubicBezTo>
                    <a:pt x="881" y="538"/>
                    <a:pt x="883" y="539"/>
                    <a:pt x="885" y="538"/>
                  </a:cubicBezTo>
                  <a:cubicBezTo>
                    <a:pt x="887" y="537"/>
                    <a:pt x="888" y="537"/>
                    <a:pt x="890" y="536"/>
                  </a:cubicBezTo>
                  <a:cubicBezTo>
                    <a:pt x="891" y="535"/>
                    <a:pt x="892" y="533"/>
                    <a:pt x="893" y="533"/>
                  </a:cubicBezTo>
                  <a:cubicBezTo>
                    <a:pt x="899" y="531"/>
                    <a:pt x="902" y="527"/>
                    <a:pt x="904" y="522"/>
                  </a:cubicBezTo>
                  <a:cubicBezTo>
                    <a:pt x="906" y="517"/>
                    <a:pt x="910" y="513"/>
                    <a:pt x="912" y="509"/>
                  </a:cubicBezTo>
                  <a:cubicBezTo>
                    <a:pt x="913" y="508"/>
                    <a:pt x="913" y="508"/>
                    <a:pt x="913" y="508"/>
                  </a:cubicBezTo>
                  <a:cubicBezTo>
                    <a:pt x="914" y="509"/>
                    <a:pt x="915" y="509"/>
                    <a:pt x="915" y="509"/>
                  </a:cubicBezTo>
                  <a:cubicBezTo>
                    <a:pt x="916" y="511"/>
                    <a:pt x="916" y="512"/>
                    <a:pt x="916" y="514"/>
                  </a:cubicBezTo>
                  <a:cubicBezTo>
                    <a:pt x="916" y="519"/>
                    <a:pt x="917" y="524"/>
                    <a:pt x="919" y="529"/>
                  </a:cubicBezTo>
                  <a:cubicBezTo>
                    <a:pt x="920" y="531"/>
                    <a:pt x="920" y="533"/>
                    <a:pt x="921" y="536"/>
                  </a:cubicBezTo>
                  <a:cubicBezTo>
                    <a:pt x="921" y="537"/>
                    <a:pt x="921" y="539"/>
                    <a:pt x="921" y="541"/>
                  </a:cubicBezTo>
                  <a:cubicBezTo>
                    <a:pt x="922" y="542"/>
                    <a:pt x="920" y="544"/>
                    <a:pt x="922" y="545"/>
                  </a:cubicBezTo>
                  <a:cubicBezTo>
                    <a:pt x="924" y="546"/>
                    <a:pt x="923" y="549"/>
                    <a:pt x="924" y="550"/>
                  </a:cubicBezTo>
                  <a:cubicBezTo>
                    <a:pt x="925" y="550"/>
                    <a:pt x="926" y="552"/>
                    <a:pt x="926" y="553"/>
                  </a:cubicBezTo>
                  <a:cubicBezTo>
                    <a:pt x="925" y="556"/>
                    <a:pt x="926" y="559"/>
                    <a:pt x="928" y="561"/>
                  </a:cubicBezTo>
                  <a:cubicBezTo>
                    <a:pt x="929" y="562"/>
                    <a:pt x="929" y="564"/>
                    <a:pt x="928" y="565"/>
                  </a:cubicBezTo>
                  <a:cubicBezTo>
                    <a:pt x="927" y="567"/>
                    <a:pt x="925" y="568"/>
                    <a:pt x="924" y="569"/>
                  </a:cubicBezTo>
                  <a:cubicBezTo>
                    <a:pt x="923" y="570"/>
                    <a:pt x="923" y="572"/>
                    <a:pt x="924" y="573"/>
                  </a:cubicBezTo>
                  <a:cubicBezTo>
                    <a:pt x="925" y="575"/>
                    <a:pt x="926" y="576"/>
                    <a:pt x="928" y="578"/>
                  </a:cubicBezTo>
                  <a:cubicBezTo>
                    <a:pt x="930" y="580"/>
                    <a:pt x="933" y="582"/>
                    <a:pt x="934" y="586"/>
                  </a:cubicBezTo>
                  <a:cubicBezTo>
                    <a:pt x="934" y="587"/>
                    <a:pt x="935" y="588"/>
                    <a:pt x="935" y="588"/>
                  </a:cubicBezTo>
                  <a:cubicBezTo>
                    <a:pt x="939" y="590"/>
                    <a:pt x="943" y="591"/>
                    <a:pt x="946" y="594"/>
                  </a:cubicBezTo>
                  <a:cubicBezTo>
                    <a:pt x="946" y="595"/>
                    <a:pt x="947" y="595"/>
                    <a:pt x="948" y="595"/>
                  </a:cubicBezTo>
                  <a:cubicBezTo>
                    <a:pt x="950" y="594"/>
                    <a:pt x="951" y="596"/>
                    <a:pt x="952" y="597"/>
                  </a:cubicBezTo>
                  <a:cubicBezTo>
                    <a:pt x="953" y="599"/>
                    <a:pt x="953" y="600"/>
                    <a:pt x="952" y="601"/>
                  </a:cubicBezTo>
                  <a:cubicBezTo>
                    <a:pt x="951" y="602"/>
                    <a:pt x="950" y="602"/>
                    <a:pt x="949" y="602"/>
                  </a:cubicBezTo>
                  <a:cubicBezTo>
                    <a:pt x="948" y="602"/>
                    <a:pt x="948" y="603"/>
                    <a:pt x="947" y="603"/>
                  </a:cubicBezTo>
                  <a:cubicBezTo>
                    <a:pt x="948" y="603"/>
                    <a:pt x="948" y="604"/>
                    <a:pt x="948" y="604"/>
                  </a:cubicBezTo>
                  <a:cubicBezTo>
                    <a:pt x="950" y="604"/>
                    <a:pt x="951" y="604"/>
                    <a:pt x="952" y="604"/>
                  </a:cubicBezTo>
                  <a:cubicBezTo>
                    <a:pt x="954" y="604"/>
                    <a:pt x="955" y="605"/>
                    <a:pt x="956" y="607"/>
                  </a:cubicBezTo>
                  <a:cubicBezTo>
                    <a:pt x="956" y="608"/>
                    <a:pt x="956" y="610"/>
                    <a:pt x="956" y="611"/>
                  </a:cubicBezTo>
                  <a:cubicBezTo>
                    <a:pt x="956" y="611"/>
                    <a:pt x="956" y="611"/>
                    <a:pt x="956" y="611"/>
                  </a:cubicBezTo>
                  <a:cubicBezTo>
                    <a:pt x="955" y="611"/>
                    <a:pt x="955" y="611"/>
                    <a:pt x="955" y="611"/>
                  </a:cubicBezTo>
                  <a:cubicBezTo>
                    <a:pt x="956" y="611"/>
                    <a:pt x="956" y="611"/>
                    <a:pt x="956" y="611"/>
                  </a:cubicBezTo>
                  <a:cubicBezTo>
                    <a:pt x="960" y="610"/>
                    <a:pt x="962" y="613"/>
                    <a:pt x="964" y="616"/>
                  </a:cubicBezTo>
                  <a:cubicBezTo>
                    <a:pt x="965" y="616"/>
                    <a:pt x="965" y="618"/>
                    <a:pt x="965" y="619"/>
                  </a:cubicBezTo>
                  <a:cubicBezTo>
                    <a:pt x="965" y="620"/>
                    <a:pt x="964" y="622"/>
                    <a:pt x="963" y="623"/>
                  </a:cubicBezTo>
                  <a:cubicBezTo>
                    <a:pt x="962" y="625"/>
                    <a:pt x="963" y="626"/>
                    <a:pt x="963" y="628"/>
                  </a:cubicBezTo>
                  <a:cubicBezTo>
                    <a:pt x="965" y="631"/>
                    <a:pt x="963" y="633"/>
                    <a:pt x="961" y="635"/>
                  </a:cubicBezTo>
                  <a:cubicBezTo>
                    <a:pt x="957" y="638"/>
                    <a:pt x="952" y="641"/>
                    <a:pt x="947" y="641"/>
                  </a:cubicBezTo>
                  <a:cubicBezTo>
                    <a:pt x="945" y="641"/>
                    <a:pt x="943" y="642"/>
                    <a:pt x="941" y="642"/>
                  </a:cubicBezTo>
                  <a:cubicBezTo>
                    <a:pt x="939" y="642"/>
                    <a:pt x="936" y="644"/>
                    <a:pt x="935" y="646"/>
                  </a:cubicBezTo>
                  <a:cubicBezTo>
                    <a:pt x="933" y="649"/>
                    <a:pt x="930" y="651"/>
                    <a:pt x="927" y="652"/>
                  </a:cubicBezTo>
                  <a:cubicBezTo>
                    <a:pt x="926" y="653"/>
                    <a:pt x="925" y="653"/>
                    <a:pt x="924" y="654"/>
                  </a:cubicBezTo>
                  <a:cubicBezTo>
                    <a:pt x="923" y="654"/>
                    <a:pt x="922" y="654"/>
                    <a:pt x="921" y="654"/>
                  </a:cubicBezTo>
                  <a:cubicBezTo>
                    <a:pt x="916" y="653"/>
                    <a:pt x="912" y="655"/>
                    <a:pt x="908" y="655"/>
                  </a:cubicBezTo>
                  <a:cubicBezTo>
                    <a:pt x="897" y="653"/>
                    <a:pt x="887" y="652"/>
                    <a:pt x="877" y="652"/>
                  </a:cubicBezTo>
                  <a:cubicBezTo>
                    <a:pt x="874" y="651"/>
                    <a:pt x="871" y="650"/>
                    <a:pt x="869" y="651"/>
                  </a:cubicBezTo>
                  <a:cubicBezTo>
                    <a:pt x="867" y="653"/>
                    <a:pt x="864" y="655"/>
                    <a:pt x="862" y="657"/>
                  </a:cubicBezTo>
                  <a:cubicBezTo>
                    <a:pt x="862" y="658"/>
                    <a:pt x="861" y="659"/>
                    <a:pt x="861" y="659"/>
                  </a:cubicBezTo>
                  <a:cubicBezTo>
                    <a:pt x="860" y="662"/>
                    <a:pt x="857" y="663"/>
                    <a:pt x="854" y="664"/>
                  </a:cubicBezTo>
                  <a:cubicBezTo>
                    <a:pt x="849" y="666"/>
                    <a:pt x="845" y="668"/>
                    <a:pt x="841" y="671"/>
                  </a:cubicBezTo>
                  <a:cubicBezTo>
                    <a:pt x="840" y="672"/>
                    <a:pt x="839" y="674"/>
                    <a:pt x="839" y="675"/>
                  </a:cubicBezTo>
                  <a:cubicBezTo>
                    <a:pt x="839" y="675"/>
                    <a:pt x="839" y="675"/>
                    <a:pt x="839" y="675"/>
                  </a:cubicBezTo>
                  <a:cubicBezTo>
                    <a:pt x="839" y="676"/>
                    <a:pt x="839" y="676"/>
                    <a:pt x="839" y="676"/>
                  </a:cubicBezTo>
                  <a:cubicBezTo>
                    <a:pt x="839" y="676"/>
                    <a:pt x="839" y="676"/>
                    <a:pt x="839" y="676"/>
                  </a:cubicBezTo>
                  <a:cubicBezTo>
                    <a:pt x="839" y="676"/>
                    <a:pt x="839" y="676"/>
                    <a:pt x="839" y="676"/>
                  </a:cubicBezTo>
                  <a:cubicBezTo>
                    <a:pt x="839" y="676"/>
                    <a:pt x="839" y="676"/>
                    <a:pt x="838" y="676"/>
                  </a:cubicBezTo>
                  <a:cubicBezTo>
                    <a:pt x="836" y="677"/>
                    <a:pt x="836" y="677"/>
                    <a:pt x="835" y="680"/>
                  </a:cubicBezTo>
                  <a:cubicBezTo>
                    <a:pt x="835" y="680"/>
                    <a:pt x="835" y="680"/>
                    <a:pt x="835" y="680"/>
                  </a:cubicBezTo>
                  <a:cubicBezTo>
                    <a:pt x="835" y="680"/>
                    <a:pt x="835" y="680"/>
                    <a:pt x="835" y="680"/>
                  </a:cubicBezTo>
                  <a:cubicBezTo>
                    <a:pt x="835" y="680"/>
                    <a:pt x="835" y="680"/>
                    <a:pt x="835" y="680"/>
                  </a:cubicBezTo>
                  <a:cubicBezTo>
                    <a:pt x="833" y="681"/>
                    <a:pt x="832" y="681"/>
                    <a:pt x="830" y="682"/>
                  </a:cubicBezTo>
                  <a:cubicBezTo>
                    <a:pt x="829" y="683"/>
                    <a:pt x="828" y="683"/>
                    <a:pt x="828" y="684"/>
                  </a:cubicBezTo>
                  <a:cubicBezTo>
                    <a:pt x="827" y="685"/>
                    <a:pt x="827" y="685"/>
                    <a:pt x="827" y="685"/>
                  </a:cubicBezTo>
                  <a:cubicBezTo>
                    <a:pt x="828" y="684"/>
                    <a:pt x="828" y="684"/>
                    <a:pt x="828" y="684"/>
                  </a:cubicBezTo>
                  <a:cubicBezTo>
                    <a:pt x="829" y="684"/>
                    <a:pt x="829" y="683"/>
                    <a:pt x="830" y="682"/>
                  </a:cubicBezTo>
                  <a:cubicBezTo>
                    <a:pt x="832" y="681"/>
                    <a:pt x="834" y="681"/>
                    <a:pt x="835" y="680"/>
                  </a:cubicBezTo>
                  <a:cubicBezTo>
                    <a:pt x="835" y="680"/>
                    <a:pt x="835" y="680"/>
                    <a:pt x="835" y="680"/>
                  </a:cubicBezTo>
                  <a:cubicBezTo>
                    <a:pt x="835" y="680"/>
                    <a:pt x="835" y="680"/>
                    <a:pt x="835" y="680"/>
                  </a:cubicBezTo>
                  <a:cubicBezTo>
                    <a:pt x="836" y="679"/>
                    <a:pt x="837" y="678"/>
                    <a:pt x="838" y="676"/>
                  </a:cubicBezTo>
                  <a:cubicBezTo>
                    <a:pt x="839" y="676"/>
                    <a:pt x="839" y="676"/>
                    <a:pt x="839" y="676"/>
                  </a:cubicBezTo>
                  <a:cubicBezTo>
                    <a:pt x="839" y="676"/>
                    <a:pt x="839" y="676"/>
                    <a:pt x="839" y="676"/>
                  </a:cubicBezTo>
                  <a:cubicBezTo>
                    <a:pt x="839" y="676"/>
                    <a:pt x="839" y="676"/>
                    <a:pt x="839" y="676"/>
                  </a:cubicBezTo>
                  <a:cubicBezTo>
                    <a:pt x="839" y="676"/>
                    <a:pt x="839" y="676"/>
                    <a:pt x="839" y="676"/>
                  </a:cubicBezTo>
                  <a:cubicBezTo>
                    <a:pt x="839" y="676"/>
                    <a:pt x="839" y="676"/>
                    <a:pt x="839" y="675"/>
                  </a:cubicBezTo>
                  <a:cubicBezTo>
                    <a:pt x="848" y="669"/>
                    <a:pt x="858" y="667"/>
                    <a:pt x="868" y="665"/>
                  </a:cubicBezTo>
                  <a:cubicBezTo>
                    <a:pt x="872" y="664"/>
                    <a:pt x="876" y="665"/>
                    <a:pt x="879" y="667"/>
                  </a:cubicBezTo>
                  <a:cubicBezTo>
                    <a:pt x="880" y="668"/>
                    <a:pt x="881" y="669"/>
                    <a:pt x="881" y="671"/>
                  </a:cubicBezTo>
                  <a:cubicBezTo>
                    <a:pt x="882" y="672"/>
                    <a:pt x="881" y="675"/>
                    <a:pt x="880" y="676"/>
                  </a:cubicBezTo>
                  <a:cubicBezTo>
                    <a:pt x="878" y="678"/>
                    <a:pt x="876" y="679"/>
                    <a:pt x="873" y="680"/>
                  </a:cubicBezTo>
                  <a:cubicBezTo>
                    <a:pt x="872" y="681"/>
                    <a:pt x="871" y="681"/>
                    <a:pt x="871" y="681"/>
                  </a:cubicBezTo>
                  <a:cubicBezTo>
                    <a:pt x="871" y="681"/>
                    <a:pt x="872" y="681"/>
                    <a:pt x="872" y="681"/>
                  </a:cubicBezTo>
                  <a:cubicBezTo>
                    <a:pt x="873" y="682"/>
                    <a:pt x="873" y="681"/>
                    <a:pt x="874" y="682"/>
                  </a:cubicBezTo>
                  <a:cubicBezTo>
                    <a:pt x="876" y="682"/>
                    <a:pt x="877" y="683"/>
                    <a:pt x="876" y="685"/>
                  </a:cubicBezTo>
                  <a:cubicBezTo>
                    <a:pt x="875" y="688"/>
                    <a:pt x="875" y="692"/>
                    <a:pt x="875" y="695"/>
                  </a:cubicBezTo>
                  <a:cubicBezTo>
                    <a:pt x="876" y="699"/>
                    <a:pt x="877" y="701"/>
                    <a:pt x="880" y="702"/>
                  </a:cubicBezTo>
                  <a:cubicBezTo>
                    <a:pt x="879" y="700"/>
                    <a:pt x="878" y="699"/>
                    <a:pt x="877" y="697"/>
                  </a:cubicBezTo>
                  <a:cubicBezTo>
                    <a:pt x="877" y="697"/>
                    <a:pt x="877" y="696"/>
                    <a:pt x="877" y="696"/>
                  </a:cubicBezTo>
                  <a:cubicBezTo>
                    <a:pt x="878" y="696"/>
                    <a:pt x="879" y="696"/>
                    <a:pt x="879" y="696"/>
                  </a:cubicBezTo>
                  <a:cubicBezTo>
                    <a:pt x="881" y="698"/>
                    <a:pt x="884" y="699"/>
                    <a:pt x="887" y="700"/>
                  </a:cubicBezTo>
                  <a:cubicBezTo>
                    <a:pt x="891" y="702"/>
                    <a:pt x="891" y="701"/>
                    <a:pt x="891" y="706"/>
                  </a:cubicBezTo>
                  <a:cubicBezTo>
                    <a:pt x="889" y="706"/>
                    <a:pt x="888" y="706"/>
                    <a:pt x="887" y="706"/>
                  </a:cubicBezTo>
                  <a:cubicBezTo>
                    <a:pt x="886" y="705"/>
                    <a:pt x="885" y="704"/>
                    <a:pt x="884" y="704"/>
                  </a:cubicBezTo>
                  <a:cubicBezTo>
                    <a:pt x="883" y="703"/>
                    <a:pt x="883" y="703"/>
                    <a:pt x="882" y="703"/>
                  </a:cubicBezTo>
                  <a:cubicBezTo>
                    <a:pt x="883" y="705"/>
                    <a:pt x="884" y="706"/>
                    <a:pt x="886" y="706"/>
                  </a:cubicBezTo>
                  <a:cubicBezTo>
                    <a:pt x="887" y="706"/>
                    <a:pt x="888" y="706"/>
                    <a:pt x="889" y="707"/>
                  </a:cubicBezTo>
                  <a:cubicBezTo>
                    <a:pt x="890" y="707"/>
                    <a:pt x="891" y="708"/>
                    <a:pt x="892" y="708"/>
                  </a:cubicBezTo>
                  <a:cubicBezTo>
                    <a:pt x="892" y="708"/>
                    <a:pt x="893" y="708"/>
                    <a:pt x="893" y="707"/>
                  </a:cubicBezTo>
                  <a:cubicBezTo>
                    <a:pt x="895" y="707"/>
                    <a:pt x="896" y="707"/>
                    <a:pt x="897" y="707"/>
                  </a:cubicBezTo>
                  <a:cubicBezTo>
                    <a:pt x="898" y="708"/>
                    <a:pt x="899" y="707"/>
                    <a:pt x="900" y="706"/>
                  </a:cubicBezTo>
                  <a:cubicBezTo>
                    <a:pt x="903" y="702"/>
                    <a:pt x="906" y="698"/>
                    <a:pt x="910" y="694"/>
                  </a:cubicBezTo>
                  <a:cubicBezTo>
                    <a:pt x="910" y="694"/>
                    <a:pt x="912" y="695"/>
                    <a:pt x="912" y="696"/>
                  </a:cubicBezTo>
                  <a:cubicBezTo>
                    <a:pt x="912" y="696"/>
                    <a:pt x="913" y="696"/>
                    <a:pt x="913" y="697"/>
                  </a:cubicBezTo>
                  <a:cubicBezTo>
                    <a:pt x="911" y="700"/>
                    <a:pt x="913" y="702"/>
                    <a:pt x="916" y="704"/>
                  </a:cubicBezTo>
                  <a:cubicBezTo>
                    <a:pt x="916" y="705"/>
                    <a:pt x="916" y="707"/>
                    <a:pt x="915" y="707"/>
                  </a:cubicBezTo>
                  <a:cubicBezTo>
                    <a:pt x="914" y="708"/>
                    <a:pt x="914" y="708"/>
                    <a:pt x="913" y="709"/>
                  </a:cubicBezTo>
                  <a:cubicBezTo>
                    <a:pt x="912" y="709"/>
                    <a:pt x="911" y="709"/>
                    <a:pt x="910" y="710"/>
                  </a:cubicBezTo>
                  <a:cubicBezTo>
                    <a:pt x="908" y="712"/>
                    <a:pt x="904" y="710"/>
                    <a:pt x="903" y="714"/>
                  </a:cubicBezTo>
                  <a:cubicBezTo>
                    <a:pt x="901" y="715"/>
                    <a:pt x="899" y="716"/>
                    <a:pt x="898" y="716"/>
                  </a:cubicBezTo>
                  <a:cubicBezTo>
                    <a:pt x="892" y="718"/>
                    <a:pt x="886" y="720"/>
                    <a:pt x="880" y="722"/>
                  </a:cubicBezTo>
                  <a:cubicBezTo>
                    <a:pt x="878" y="721"/>
                    <a:pt x="876" y="722"/>
                    <a:pt x="874" y="724"/>
                  </a:cubicBezTo>
                  <a:cubicBezTo>
                    <a:pt x="871" y="728"/>
                    <a:pt x="867" y="731"/>
                    <a:pt x="862" y="733"/>
                  </a:cubicBezTo>
                  <a:cubicBezTo>
                    <a:pt x="862" y="733"/>
                    <a:pt x="861" y="733"/>
                    <a:pt x="860" y="733"/>
                  </a:cubicBezTo>
                  <a:cubicBezTo>
                    <a:pt x="858" y="732"/>
                    <a:pt x="857" y="730"/>
                    <a:pt x="856" y="727"/>
                  </a:cubicBezTo>
                  <a:cubicBezTo>
                    <a:pt x="856" y="726"/>
                    <a:pt x="856" y="724"/>
                    <a:pt x="857" y="723"/>
                  </a:cubicBezTo>
                  <a:cubicBezTo>
                    <a:pt x="858" y="720"/>
                    <a:pt x="861" y="718"/>
                    <a:pt x="864" y="716"/>
                  </a:cubicBezTo>
                  <a:cubicBezTo>
                    <a:pt x="865" y="715"/>
                    <a:pt x="866" y="715"/>
                    <a:pt x="868" y="714"/>
                  </a:cubicBezTo>
                  <a:cubicBezTo>
                    <a:pt x="868" y="714"/>
                    <a:pt x="868" y="713"/>
                    <a:pt x="868" y="712"/>
                  </a:cubicBezTo>
                  <a:cubicBezTo>
                    <a:pt x="868" y="712"/>
                    <a:pt x="868" y="712"/>
                    <a:pt x="867" y="712"/>
                  </a:cubicBezTo>
                  <a:cubicBezTo>
                    <a:pt x="864" y="713"/>
                    <a:pt x="860" y="714"/>
                    <a:pt x="856" y="715"/>
                  </a:cubicBezTo>
                  <a:cubicBezTo>
                    <a:pt x="855" y="715"/>
                    <a:pt x="854" y="716"/>
                    <a:pt x="854" y="717"/>
                  </a:cubicBezTo>
                  <a:cubicBezTo>
                    <a:pt x="853" y="718"/>
                    <a:pt x="853" y="720"/>
                    <a:pt x="852" y="720"/>
                  </a:cubicBezTo>
                  <a:cubicBezTo>
                    <a:pt x="847" y="721"/>
                    <a:pt x="843" y="723"/>
                    <a:pt x="837" y="723"/>
                  </a:cubicBezTo>
                  <a:cubicBezTo>
                    <a:pt x="835" y="723"/>
                    <a:pt x="834" y="723"/>
                    <a:pt x="832" y="725"/>
                  </a:cubicBezTo>
                  <a:cubicBezTo>
                    <a:pt x="830" y="727"/>
                    <a:pt x="828" y="727"/>
                    <a:pt x="825" y="729"/>
                  </a:cubicBezTo>
                  <a:cubicBezTo>
                    <a:pt x="821" y="730"/>
                    <a:pt x="818" y="734"/>
                    <a:pt x="816" y="738"/>
                  </a:cubicBezTo>
                  <a:cubicBezTo>
                    <a:pt x="815" y="740"/>
                    <a:pt x="815" y="743"/>
                    <a:pt x="814" y="745"/>
                  </a:cubicBezTo>
                  <a:cubicBezTo>
                    <a:pt x="813" y="747"/>
                    <a:pt x="814" y="749"/>
                    <a:pt x="816" y="751"/>
                  </a:cubicBezTo>
                  <a:cubicBezTo>
                    <a:pt x="819" y="752"/>
                    <a:pt x="819" y="753"/>
                    <a:pt x="817" y="755"/>
                  </a:cubicBezTo>
                  <a:cubicBezTo>
                    <a:pt x="816" y="756"/>
                    <a:pt x="815" y="757"/>
                    <a:pt x="814" y="757"/>
                  </a:cubicBezTo>
                  <a:cubicBezTo>
                    <a:pt x="808" y="757"/>
                    <a:pt x="802" y="760"/>
                    <a:pt x="795" y="759"/>
                  </a:cubicBezTo>
                  <a:cubicBezTo>
                    <a:pt x="795" y="759"/>
                    <a:pt x="795" y="759"/>
                    <a:pt x="794" y="759"/>
                  </a:cubicBezTo>
                  <a:cubicBezTo>
                    <a:pt x="794" y="759"/>
                    <a:pt x="793" y="759"/>
                    <a:pt x="793" y="759"/>
                  </a:cubicBezTo>
                  <a:cubicBezTo>
                    <a:pt x="793" y="760"/>
                    <a:pt x="793" y="760"/>
                    <a:pt x="794" y="760"/>
                  </a:cubicBezTo>
                  <a:cubicBezTo>
                    <a:pt x="795" y="760"/>
                    <a:pt x="796" y="761"/>
                    <a:pt x="797" y="761"/>
                  </a:cubicBezTo>
                  <a:cubicBezTo>
                    <a:pt x="797" y="761"/>
                    <a:pt x="797" y="761"/>
                    <a:pt x="797" y="762"/>
                  </a:cubicBezTo>
                  <a:cubicBezTo>
                    <a:pt x="797" y="762"/>
                    <a:pt x="797" y="762"/>
                    <a:pt x="797" y="763"/>
                  </a:cubicBezTo>
                  <a:cubicBezTo>
                    <a:pt x="795" y="763"/>
                    <a:pt x="795" y="764"/>
                    <a:pt x="794" y="764"/>
                  </a:cubicBezTo>
                  <a:cubicBezTo>
                    <a:pt x="791" y="765"/>
                    <a:pt x="789" y="765"/>
                    <a:pt x="787" y="765"/>
                  </a:cubicBezTo>
                  <a:cubicBezTo>
                    <a:pt x="784" y="765"/>
                    <a:pt x="781" y="766"/>
                    <a:pt x="781" y="770"/>
                  </a:cubicBezTo>
                  <a:cubicBezTo>
                    <a:pt x="780" y="775"/>
                    <a:pt x="778" y="779"/>
                    <a:pt x="774" y="782"/>
                  </a:cubicBezTo>
                  <a:cubicBezTo>
                    <a:pt x="773" y="783"/>
                    <a:pt x="772" y="784"/>
                    <a:pt x="770" y="784"/>
                  </a:cubicBezTo>
                  <a:cubicBezTo>
                    <a:pt x="769" y="784"/>
                    <a:pt x="768" y="785"/>
                    <a:pt x="768" y="786"/>
                  </a:cubicBezTo>
                  <a:cubicBezTo>
                    <a:pt x="768" y="787"/>
                    <a:pt x="768" y="788"/>
                    <a:pt x="768" y="789"/>
                  </a:cubicBezTo>
                  <a:cubicBezTo>
                    <a:pt x="768" y="791"/>
                    <a:pt x="768" y="792"/>
                    <a:pt x="767" y="793"/>
                  </a:cubicBezTo>
                  <a:cubicBezTo>
                    <a:pt x="765" y="796"/>
                    <a:pt x="763" y="799"/>
                    <a:pt x="761" y="801"/>
                  </a:cubicBezTo>
                  <a:cubicBezTo>
                    <a:pt x="761" y="802"/>
                    <a:pt x="760" y="802"/>
                    <a:pt x="760" y="802"/>
                  </a:cubicBezTo>
                  <a:cubicBezTo>
                    <a:pt x="760" y="801"/>
                    <a:pt x="759" y="801"/>
                    <a:pt x="759" y="800"/>
                  </a:cubicBezTo>
                  <a:cubicBezTo>
                    <a:pt x="758" y="798"/>
                    <a:pt x="759" y="797"/>
                    <a:pt x="757" y="795"/>
                  </a:cubicBezTo>
                  <a:cubicBezTo>
                    <a:pt x="757" y="795"/>
                    <a:pt x="757" y="795"/>
                    <a:pt x="756" y="795"/>
                  </a:cubicBezTo>
                  <a:cubicBezTo>
                    <a:pt x="756" y="795"/>
                    <a:pt x="755" y="795"/>
                    <a:pt x="755" y="795"/>
                  </a:cubicBezTo>
                  <a:cubicBezTo>
                    <a:pt x="755" y="799"/>
                    <a:pt x="755" y="802"/>
                    <a:pt x="755" y="806"/>
                  </a:cubicBezTo>
                  <a:cubicBezTo>
                    <a:pt x="755" y="807"/>
                    <a:pt x="755" y="808"/>
                    <a:pt x="755" y="809"/>
                  </a:cubicBezTo>
                  <a:cubicBezTo>
                    <a:pt x="757" y="812"/>
                    <a:pt x="757" y="815"/>
                    <a:pt x="755" y="817"/>
                  </a:cubicBezTo>
                  <a:cubicBezTo>
                    <a:pt x="754" y="819"/>
                    <a:pt x="755" y="821"/>
                    <a:pt x="756" y="822"/>
                  </a:cubicBezTo>
                  <a:cubicBezTo>
                    <a:pt x="757" y="824"/>
                    <a:pt x="756" y="825"/>
                    <a:pt x="755" y="825"/>
                  </a:cubicBezTo>
                  <a:cubicBezTo>
                    <a:pt x="754" y="827"/>
                    <a:pt x="753" y="827"/>
                    <a:pt x="752" y="828"/>
                  </a:cubicBezTo>
                  <a:cubicBezTo>
                    <a:pt x="751" y="829"/>
                    <a:pt x="750" y="829"/>
                    <a:pt x="750" y="831"/>
                  </a:cubicBezTo>
                  <a:cubicBezTo>
                    <a:pt x="750" y="833"/>
                    <a:pt x="749" y="834"/>
                    <a:pt x="747" y="835"/>
                  </a:cubicBezTo>
                  <a:cubicBezTo>
                    <a:pt x="743" y="836"/>
                    <a:pt x="739" y="838"/>
                    <a:pt x="736" y="841"/>
                  </a:cubicBezTo>
                  <a:cubicBezTo>
                    <a:pt x="734" y="842"/>
                    <a:pt x="732" y="844"/>
                    <a:pt x="730" y="845"/>
                  </a:cubicBezTo>
                  <a:cubicBezTo>
                    <a:pt x="728" y="845"/>
                    <a:pt x="727" y="846"/>
                    <a:pt x="726" y="847"/>
                  </a:cubicBezTo>
                  <a:cubicBezTo>
                    <a:pt x="725" y="849"/>
                    <a:pt x="724" y="850"/>
                    <a:pt x="722" y="852"/>
                  </a:cubicBezTo>
                  <a:cubicBezTo>
                    <a:pt x="721" y="853"/>
                    <a:pt x="719" y="855"/>
                    <a:pt x="717" y="856"/>
                  </a:cubicBezTo>
                  <a:cubicBezTo>
                    <a:pt x="716" y="856"/>
                    <a:pt x="716" y="856"/>
                    <a:pt x="715" y="856"/>
                  </a:cubicBezTo>
                  <a:cubicBezTo>
                    <a:pt x="709" y="858"/>
                    <a:pt x="705" y="863"/>
                    <a:pt x="701" y="867"/>
                  </a:cubicBezTo>
                  <a:cubicBezTo>
                    <a:pt x="700" y="868"/>
                    <a:pt x="700" y="870"/>
                    <a:pt x="699" y="871"/>
                  </a:cubicBezTo>
                  <a:cubicBezTo>
                    <a:pt x="699" y="880"/>
                    <a:pt x="698" y="889"/>
                    <a:pt x="702" y="898"/>
                  </a:cubicBezTo>
                  <a:cubicBezTo>
                    <a:pt x="702" y="898"/>
                    <a:pt x="702" y="899"/>
                    <a:pt x="702" y="899"/>
                  </a:cubicBezTo>
                  <a:cubicBezTo>
                    <a:pt x="702" y="902"/>
                    <a:pt x="702" y="905"/>
                    <a:pt x="703" y="908"/>
                  </a:cubicBezTo>
                  <a:cubicBezTo>
                    <a:pt x="703" y="911"/>
                    <a:pt x="705" y="914"/>
                    <a:pt x="706" y="916"/>
                  </a:cubicBezTo>
                  <a:cubicBezTo>
                    <a:pt x="706" y="917"/>
                    <a:pt x="706" y="918"/>
                    <a:pt x="706" y="919"/>
                  </a:cubicBezTo>
                  <a:cubicBezTo>
                    <a:pt x="705" y="924"/>
                    <a:pt x="703" y="929"/>
                    <a:pt x="701" y="933"/>
                  </a:cubicBezTo>
                  <a:cubicBezTo>
                    <a:pt x="699" y="935"/>
                    <a:pt x="696" y="936"/>
                    <a:pt x="694" y="934"/>
                  </a:cubicBezTo>
                  <a:cubicBezTo>
                    <a:pt x="692" y="932"/>
                    <a:pt x="690" y="929"/>
                    <a:pt x="689" y="927"/>
                  </a:cubicBezTo>
                  <a:cubicBezTo>
                    <a:pt x="687" y="921"/>
                    <a:pt x="683" y="916"/>
                    <a:pt x="681" y="909"/>
                  </a:cubicBezTo>
                  <a:cubicBezTo>
                    <a:pt x="680" y="907"/>
                    <a:pt x="680" y="905"/>
                    <a:pt x="681" y="903"/>
                  </a:cubicBezTo>
                  <a:cubicBezTo>
                    <a:pt x="681" y="902"/>
                    <a:pt x="682" y="901"/>
                    <a:pt x="682" y="900"/>
                  </a:cubicBezTo>
                  <a:cubicBezTo>
                    <a:pt x="682" y="898"/>
                    <a:pt x="682" y="896"/>
                    <a:pt x="681" y="895"/>
                  </a:cubicBezTo>
                  <a:cubicBezTo>
                    <a:pt x="679" y="892"/>
                    <a:pt x="676" y="889"/>
                    <a:pt x="674" y="886"/>
                  </a:cubicBezTo>
                  <a:cubicBezTo>
                    <a:pt x="673" y="885"/>
                    <a:pt x="672" y="884"/>
                    <a:pt x="670" y="885"/>
                  </a:cubicBezTo>
                  <a:cubicBezTo>
                    <a:pt x="669" y="885"/>
                    <a:pt x="667" y="886"/>
                    <a:pt x="666" y="886"/>
                  </a:cubicBezTo>
                  <a:cubicBezTo>
                    <a:pt x="664" y="887"/>
                    <a:pt x="662" y="888"/>
                    <a:pt x="661" y="886"/>
                  </a:cubicBezTo>
                  <a:cubicBezTo>
                    <a:pt x="657" y="881"/>
                    <a:pt x="651" y="880"/>
                    <a:pt x="645" y="880"/>
                  </a:cubicBezTo>
                  <a:cubicBezTo>
                    <a:pt x="640" y="880"/>
                    <a:pt x="635" y="879"/>
                    <a:pt x="630" y="880"/>
                  </a:cubicBezTo>
                  <a:cubicBezTo>
                    <a:pt x="628" y="880"/>
                    <a:pt x="627" y="880"/>
                    <a:pt x="625" y="881"/>
                  </a:cubicBezTo>
                  <a:cubicBezTo>
                    <a:pt x="623" y="881"/>
                    <a:pt x="622" y="882"/>
                    <a:pt x="622" y="885"/>
                  </a:cubicBezTo>
                  <a:cubicBezTo>
                    <a:pt x="621" y="887"/>
                    <a:pt x="621" y="889"/>
                    <a:pt x="620" y="891"/>
                  </a:cubicBezTo>
                  <a:cubicBezTo>
                    <a:pt x="618" y="892"/>
                    <a:pt x="616" y="893"/>
                    <a:pt x="614" y="893"/>
                  </a:cubicBezTo>
                  <a:cubicBezTo>
                    <a:pt x="610" y="894"/>
                    <a:pt x="606" y="894"/>
                    <a:pt x="603" y="890"/>
                  </a:cubicBezTo>
                  <a:cubicBezTo>
                    <a:pt x="602" y="888"/>
                    <a:pt x="600" y="887"/>
                    <a:pt x="597" y="888"/>
                  </a:cubicBezTo>
                  <a:cubicBezTo>
                    <a:pt x="595" y="889"/>
                    <a:pt x="593" y="889"/>
                    <a:pt x="591" y="888"/>
                  </a:cubicBezTo>
                  <a:cubicBezTo>
                    <a:pt x="588" y="887"/>
                    <a:pt x="585" y="886"/>
                    <a:pt x="582" y="888"/>
                  </a:cubicBezTo>
                  <a:cubicBezTo>
                    <a:pt x="579" y="889"/>
                    <a:pt x="575" y="889"/>
                    <a:pt x="572" y="892"/>
                  </a:cubicBezTo>
                  <a:cubicBezTo>
                    <a:pt x="568" y="895"/>
                    <a:pt x="563" y="897"/>
                    <a:pt x="558" y="898"/>
                  </a:cubicBezTo>
                  <a:cubicBezTo>
                    <a:pt x="554" y="899"/>
                    <a:pt x="551" y="903"/>
                    <a:pt x="549" y="908"/>
                  </a:cubicBezTo>
                  <a:cubicBezTo>
                    <a:pt x="547" y="913"/>
                    <a:pt x="546" y="918"/>
                    <a:pt x="547" y="923"/>
                  </a:cubicBezTo>
                  <a:cubicBezTo>
                    <a:pt x="547" y="927"/>
                    <a:pt x="547" y="931"/>
                    <a:pt x="544" y="934"/>
                  </a:cubicBezTo>
                  <a:cubicBezTo>
                    <a:pt x="543" y="935"/>
                    <a:pt x="543" y="936"/>
                    <a:pt x="542" y="938"/>
                  </a:cubicBezTo>
                  <a:cubicBezTo>
                    <a:pt x="541" y="945"/>
                    <a:pt x="540" y="953"/>
                    <a:pt x="539" y="961"/>
                  </a:cubicBezTo>
                  <a:cubicBezTo>
                    <a:pt x="539" y="963"/>
                    <a:pt x="540" y="966"/>
                    <a:pt x="540" y="968"/>
                  </a:cubicBezTo>
                  <a:cubicBezTo>
                    <a:pt x="540" y="971"/>
                    <a:pt x="541" y="974"/>
                    <a:pt x="541" y="978"/>
                  </a:cubicBezTo>
                  <a:cubicBezTo>
                    <a:pt x="542" y="980"/>
                    <a:pt x="542" y="981"/>
                    <a:pt x="544" y="983"/>
                  </a:cubicBezTo>
                  <a:cubicBezTo>
                    <a:pt x="546" y="986"/>
                    <a:pt x="548" y="990"/>
                    <a:pt x="550" y="993"/>
                  </a:cubicBezTo>
                  <a:cubicBezTo>
                    <a:pt x="551" y="996"/>
                    <a:pt x="553" y="998"/>
                    <a:pt x="556" y="999"/>
                  </a:cubicBezTo>
                  <a:cubicBezTo>
                    <a:pt x="559" y="1000"/>
                    <a:pt x="561" y="1001"/>
                    <a:pt x="563" y="1003"/>
                  </a:cubicBezTo>
                  <a:cubicBezTo>
                    <a:pt x="565" y="1006"/>
                    <a:pt x="568" y="1006"/>
                    <a:pt x="571" y="1005"/>
                  </a:cubicBezTo>
                  <a:cubicBezTo>
                    <a:pt x="574" y="1005"/>
                    <a:pt x="578" y="1003"/>
                    <a:pt x="581" y="1002"/>
                  </a:cubicBezTo>
                  <a:cubicBezTo>
                    <a:pt x="583" y="1002"/>
                    <a:pt x="585" y="1001"/>
                    <a:pt x="587" y="1002"/>
                  </a:cubicBezTo>
                  <a:cubicBezTo>
                    <a:pt x="591" y="1003"/>
                    <a:pt x="593" y="1003"/>
                    <a:pt x="595" y="999"/>
                  </a:cubicBezTo>
                  <a:cubicBezTo>
                    <a:pt x="599" y="995"/>
                    <a:pt x="601" y="990"/>
                    <a:pt x="603" y="984"/>
                  </a:cubicBezTo>
                  <a:cubicBezTo>
                    <a:pt x="603" y="983"/>
                    <a:pt x="604" y="981"/>
                    <a:pt x="605" y="979"/>
                  </a:cubicBezTo>
                  <a:cubicBezTo>
                    <a:pt x="606" y="976"/>
                    <a:pt x="608" y="974"/>
                    <a:pt x="611" y="974"/>
                  </a:cubicBezTo>
                  <a:cubicBezTo>
                    <a:pt x="615" y="974"/>
                    <a:pt x="619" y="974"/>
                    <a:pt x="622" y="972"/>
                  </a:cubicBezTo>
                  <a:cubicBezTo>
                    <a:pt x="627" y="971"/>
                    <a:pt x="631" y="971"/>
                    <a:pt x="636" y="971"/>
                  </a:cubicBezTo>
                  <a:cubicBezTo>
                    <a:pt x="638" y="971"/>
                    <a:pt x="639" y="974"/>
                    <a:pt x="639" y="976"/>
                  </a:cubicBezTo>
                  <a:cubicBezTo>
                    <a:pt x="638" y="977"/>
                    <a:pt x="638" y="978"/>
                    <a:pt x="638" y="979"/>
                  </a:cubicBezTo>
                  <a:cubicBezTo>
                    <a:pt x="636" y="981"/>
                    <a:pt x="635" y="983"/>
                    <a:pt x="633" y="984"/>
                  </a:cubicBezTo>
                  <a:cubicBezTo>
                    <a:pt x="631" y="987"/>
                    <a:pt x="630" y="990"/>
                    <a:pt x="630" y="994"/>
                  </a:cubicBezTo>
                  <a:cubicBezTo>
                    <a:pt x="630" y="996"/>
                    <a:pt x="630" y="999"/>
                    <a:pt x="629" y="1001"/>
                  </a:cubicBezTo>
                  <a:cubicBezTo>
                    <a:pt x="629" y="1004"/>
                    <a:pt x="627" y="1005"/>
                    <a:pt x="625" y="1005"/>
                  </a:cubicBezTo>
                  <a:cubicBezTo>
                    <a:pt x="623" y="1005"/>
                    <a:pt x="623" y="1006"/>
                    <a:pt x="623" y="1008"/>
                  </a:cubicBezTo>
                  <a:cubicBezTo>
                    <a:pt x="622" y="1010"/>
                    <a:pt x="621" y="1012"/>
                    <a:pt x="622" y="1014"/>
                  </a:cubicBezTo>
                  <a:cubicBezTo>
                    <a:pt x="622" y="1019"/>
                    <a:pt x="621" y="1023"/>
                    <a:pt x="617" y="1027"/>
                  </a:cubicBezTo>
                  <a:cubicBezTo>
                    <a:pt x="617" y="1027"/>
                    <a:pt x="617" y="1028"/>
                    <a:pt x="618" y="1028"/>
                  </a:cubicBezTo>
                  <a:cubicBezTo>
                    <a:pt x="620" y="1029"/>
                    <a:pt x="621" y="1029"/>
                    <a:pt x="623" y="1029"/>
                  </a:cubicBezTo>
                  <a:cubicBezTo>
                    <a:pt x="626" y="1029"/>
                    <a:pt x="629" y="1029"/>
                    <a:pt x="632" y="1029"/>
                  </a:cubicBezTo>
                  <a:cubicBezTo>
                    <a:pt x="636" y="1029"/>
                    <a:pt x="640" y="1027"/>
                    <a:pt x="644" y="1028"/>
                  </a:cubicBezTo>
                  <a:cubicBezTo>
                    <a:pt x="647" y="1029"/>
                    <a:pt x="650" y="1029"/>
                    <a:pt x="654" y="1029"/>
                  </a:cubicBezTo>
                  <a:cubicBezTo>
                    <a:pt x="657" y="1029"/>
                    <a:pt x="660" y="1031"/>
                    <a:pt x="662" y="1033"/>
                  </a:cubicBezTo>
                  <a:cubicBezTo>
                    <a:pt x="662" y="1034"/>
                    <a:pt x="662" y="1034"/>
                    <a:pt x="662" y="1034"/>
                  </a:cubicBezTo>
                  <a:cubicBezTo>
                    <a:pt x="663" y="1033"/>
                    <a:pt x="663" y="1033"/>
                    <a:pt x="663" y="1033"/>
                  </a:cubicBezTo>
                  <a:cubicBezTo>
                    <a:pt x="662" y="1033"/>
                    <a:pt x="662" y="1033"/>
                    <a:pt x="662" y="1033"/>
                  </a:cubicBezTo>
                  <a:cubicBezTo>
                    <a:pt x="664" y="1034"/>
                    <a:pt x="665" y="1034"/>
                    <a:pt x="666" y="1035"/>
                  </a:cubicBezTo>
                  <a:cubicBezTo>
                    <a:pt x="667" y="1035"/>
                    <a:pt x="667" y="1036"/>
                    <a:pt x="667" y="1036"/>
                  </a:cubicBezTo>
                  <a:cubicBezTo>
                    <a:pt x="667" y="1040"/>
                    <a:pt x="668" y="1044"/>
                    <a:pt x="667" y="1048"/>
                  </a:cubicBezTo>
                  <a:cubicBezTo>
                    <a:pt x="666" y="1051"/>
                    <a:pt x="665" y="1055"/>
                    <a:pt x="665" y="1058"/>
                  </a:cubicBezTo>
                  <a:cubicBezTo>
                    <a:pt x="665" y="1060"/>
                    <a:pt x="664" y="1061"/>
                    <a:pt x="663" y="1063"/>
                  </a:cubicBezTo>
                  <a:cubicBezTo>
                    <a:pt x="661" y="1066"/>
                    <a:pt x="661" y="1069"/>
                    <a:pt x="661" y="1073"/>
                  </a:cubicBezTo>
                  <a:cubicBezTo>
                    <a:pt x="661" y="1074"/>
                    <a:pt x="661" y="1076"/>
                    <a:pt x="662" y="1076"/>
                  </a:cubicBezTo>
                  <a:cubicBezTo>
                    <a:pt x="663" y="1079"/>
                    <a:pt x="665" y="1082"/>
                    <a:pt x="667" y="1085"/>
                  </a:cubicBezTo>
                  <a:cubicBezTo>
                    <a:pt x="670" y="1090"/>
                    <a:pt x="674" y="1094"/>
                    <a:pt x="680" y="1094"/>
                  </a:cubicBezTo>
                  <a:cubicBezTo>
                    <a:pt x="684" y="1096"/>
                    <a:pt x="687" y="1095"/>
                    <a:pt x="690" y="1093"/>
                  </a:cubicBezTo>
                  <a:cubicBezTo>
                    <a:pt x="691" y="1093"/>
                    <a:pt x="693" y="1092"/>
                    <a:pt x="694" y="1091"/>
                  </a:cubicBezTo>
                  <a:cubicBezTo>
                    <a:pt x="698" y="1089"/>
                    <a:pt x="702" y="1089"/>
                    <a:pt x="707" y="1090"/>
                  </a:cubicBezTo>
                  <a:cubicBezTo>
                    <a:pt x="710" y="1091"/>
                    <a:pt x="713" y="1092"/>
                    <a:pt x="716" y="1095"/>
                  </a:cubicBezTo>
                  <a:cubicBezTo>
                    <a:pt x="718" y="1096"/>
                    <a:pt x="719" y="1098"/>
                    <a:pt x="721" y="1100"/>
                  </a:cubicBezTo>
                  <a:cubicBezTo>
                    <a:pt x="722" y="1100"/>
                    <a:pt x="723" y="1100"/>
                    <a:pt x="723" y="1101"/>
                  </a:cubicBezTo>
                  <a:cubicBezTo>
                    <a:pt x="723" y="1101"/>
                    <a:pt x="723" y="1101"/>
                    <a:pt x="723" y="1101"/>
                  </a:cubicBezTo>
                  <a:cubicBezTo>
                    <a:pt x="724" y="1101"/>
                    <a:pt x="724" y="1101"/>
                    <a:pt x="724" y="1101"/>
                  </a:cubicBezTo>
                  <a:cubicBezTo>
                    <a:pt x="724" y="1101"/>
                    <a:pt x="724" y="1101"/>
                    <a:pt x="724" y="1101"/>
                  </a:cubicBezTo>
                  <a:cubicBezTo>
                    <a:pt x="723" y="1101"/>
                    <a:pt x="723" y="1101"/>
                    <a:pt x="723" y="1101"/>
                  </a:cubicBezTo>
                  <a:cubicBezTo>
                    <a:pt x="724" y="1099"/>
                    <a:pt x="724" y="1098"/>
                    <a:pt x="725" y="1097"/>
                  </a:cubicBezTo>
                  <a:cubicBezTo>
                    <a:pt x="727" y="1095"/>
                    <a:pt x="728" y="1093"/>
                    <a:pt x="731" y="1092"/>
                  </a:cubicBezTo>
                  <a:cubicBezTo>
                    <a:pt x="733" y="1090"/>
                    <a:pt x="734" y="1088"/>
                    <a:pt x="734" y="1085"/>
                  </a:cubicBezTo>
                  <a:cubicBezTo>
                    <a:pt x="735" y="1082"/>
                    <a:pt x="737" y="1080"/>
                    <a:pt x="739" y="1078"/>
                  </a:cubicBezTo>
                  <a:cubicBezTo>
                    <a:pt x="740" y="1076"/>
                    <a:pt x="742" y="1075"/>
                    <a:pt x="745" y="1075"/>
                  </a:cubicBezTo>
                  <a:cubicBezTo>
                    <a:pt x="746" y="1075"/>
                    <a:pt x="747" y="1075"/>
                    <a:pt x="747" y="1075"/>
                  </a:cubicBezTo>
                  <a:cubicBezTo>
                    <a:pt x="750" y="1072"/>
                    <a:pt x="754" y="1072"/>
                    <a:pt x="757" y="1072"/>
                  </a:cubicBezTo>
                  <a:cubicBezTo>
                    <a:pt x="761" y="1071"/>
                    <a:pt x="763" y="1069"/>
                    <a:pt x="766" y="1066"/>
                  </a:cubicBezTo>
                  <a:cubicBezTo>
                    <a:pt x="768" y="1064"/>
                    <a:pt x="770" y="1063"/>
                    <a:pt x="773" y="1063"/>
                  </a:cubicBezTo>
                  <a:cubicBezTo>
                    <a:pt x="774" y="1063"/>
                    <a:pt x="775" y="1063"/>
                    <a:pt x="776" y="1063"/>
                  </a:cubicBezTo>
                  <a:cubicBezTo>
                    <a:pt x="777" y="1064"/>
                    <a:pt x="778" y="1066"/>
                    <a:pt x="777" y="1067"/>
                  </a:cubicBezTo>
                  <a:cubicBezTo>
                    <a:pt x="776" y="1069"/>
                    <a:pt x="774" y="1070"/>
                    <a:pt x="772" y="1072"/>
                  </a:cubicBezTo>
                  <a:cubicBezTo>
                    <a:pt x="772" y="1073"/>
                    <a:pt x="772" y="1074"/>
                    <a:pt x="773" y="1075"/>
                  </a:cubicBezTo>
                  <a:cubicBezTo>
                    <a:pt x="773" y="1076"/>
                    <a:pt x="774" y="1077"/>
                    <a:pt x="775" y="1076"/>
                  </a:cubicBezTo>
                  <a:cubicBezTo>
                    <a:pt x="777" y="1075"/>
                    <a:pt x="779" y="1075"/>
                    <a:pt x="780" y="1074"/>
                  </a:cubicBezTo>
                  <a:cubicBezTo>
                    <a:pt x="783" y="1073"/>
                    <a:pt x="784" y="1072"/>
                    <a:pt x="785" y="1069"/>
                  </a:cubicBezTo>
                  <a:cubicBezTo>
                    <a:pt x="785" y="1069"/>
                    <a:pt x="785" y="1068"/>
                    <a:pt x="785" y="1067"/>
                  </a:cubicBezTo>
                  <a:cubicBezTo>
                    <a:pt x="786" y="1066"/>
                    <a:pt x="788" y="1065"/>
                    <a:pt x="789" y="1065"/>
                  </a:cubicBezTo>
                  <a:cubicBezTo>
                    <a:pt x="790" y="1065"/>
                    <a:pt x="791" y="1066"/>
                    <a:pt x="791" y="1067"/>
                  </a:cubicBezTo>
                  <a:cubicBezTo>
                    <a:pt x="792" y="1070"/>
                    <a:pt x="794" y="1071"/>
                    <a:pt x="797" y="1072"/>
                  </a:cubicBezTo>
                  <a:cubicBezTo>
                    <a:pt x="798" y="1072"/>
                    <a:pt x="800" y="1072"/>
                    <a:pt x="801" y="1072"/>
                  </a:cubicBezTo>
                  <a:cubicBezTo>
                    <a:pt x="804" y="1073"/>
                    <a:pt x="805" y="1075"/>
                    <a:pt x="806" y="1077"/>
                  </a:cubicBezTo>
                  <a:cubicBezTo>
                    <a:pt x="806" y="1077"/>
                    <a:pt x="806" y="1078"/>
                    <a:pt x="806" y="1078"/>
                  </a:cubicBezTo>
                  <a:cubicBezTo>
                    <a:pt x="806" y="1080"/>
                    <a:pt x="807" y="1081"/>
                    <a:pt x="809" y="1081"/>
                  </a:cubicBezTo>
                  <a:cubicBezTo>
                    <a:pt x="812" y="1080"/>
                    <a:pt x="816" y="1080"/>
                    <a:pt x="819" y="1080"/>
                  </a:cubicBezTo>
                  <a:cubicBezTo>
                    <a:pt x="822" y="1079"/>
                    <a:pt x="825" y="1079"/>
                    <a:pt x="828" y="1081"/>
                  </a:cubicBezTo>
                  <a:cubicBezTo>
                    <a:pt x="832" y="1085"/>
                    <a:pt x="838" y="1082"/>
                    <a:pt x="841" y="1079"/>
                  </a:cubicBezTo>
                  <a:cubicBezTo>
                    <a:pt x="841" y="1079"/>
                    <a:pt x="841" y="1077"/>
                    <a:pt x="842" y="1076"/>
                  </a:cubicBezTo>
                  <a:cubicBezTo>
                    <a:pt x="842" y="1075"/>
                    <a:pt x="843" y="1075"/>
                    <a:pt x="844" y="1076"/>
                  </a:cubicBezTo>
                  <a:cubicBezTo>
                    <a:pt x="845" y="1077"/>
                    <a:pt x="847" y="1078"/>
                    <a:pt x="849" y="1078"/>
                  </a:cubicBezTo>
                  <a:cubicBezTo>
                    <a:pt x="852" y="1078"/>
                    <a:pt x="856" y="1077"/>
                    <a:pt x="859" y="1078"/>
                  </a:cubicBezTo>
                  <a:cubicBezTo>
                    <a:pt x="859" y="1078"/>
                    <a:pt x="859" y="1079"/>
                    <a:pt x="860" y="1079"/>
                  </a:cubicBezTo>
                  <a:cubicBezTo>
                    <a:pt x="860" y="1079"/>
                    <a:pt x="860" y="1080"/>
                    <a:pt x="859" y="1081"/>
                  </a:cubicBezTo>
                  <a:cubicBezTo>
                    <a:pt x="859" y="1081"/>
                    <a:pt x="858" y="1081"/>
                    <a:pt x="858" y="1081"/>
                  </a:cubicBezTo>
                  <a:cubicBezTo>
                    <a:pt x="857" y="1081"/>
                    <a:pt x="855" y="1081"/>
                    <a:pt x="856" y="1083"/>
                  </a:cubicBezTo>
                  <a:cubicBezTo>
                    <a:pt x="856" y="1084"/>
                    <a:pt x="857" y="1084"/>
                    <a:pt x="858" y="1085"/>
                  </a:cubicBezTo>
                  <a:cubicBezTo>
                    <a:pt x="861" y="1086"/>
                    <a:pt x="863" y="1088"/>
                    <a:pt x="866" y="1089"/>
                  </a:cubicBezTo>
                  <a:cubicBezTo>
                    <a:pt x="869" y="1090"/>
                    <a:pt x="871" y="1092"/>
                    <a:pt x="871" y="1096"/>
                  </a:cubicBezTo>
                  <a:cubicBezTo>
                    <a:pt x="871" y="1097"/>
                    <a:pt x="872" y="1097"/>
                    <a:pt x="873" y="1098"/>
                  </a:cubicBezTo>
                  <a:cubicBezTo>
                    <a:pt x="874" y="1098"/>
                    <a:pt x="877" y="1098"/>
                    <a:pt x="878" y="1098"/>
                  </a:cubicBezTo>
                  <a:cubicBezTo>
                    <a:pt x="880" y="1099"/>
                    <a:pt x="883" y="1100"/>
                    <a:pt x="884" y="1102"/>
                  </a:cubicBezTo>
                  <a:cubicBezTo>
                    <a:pt x="887" y="1104"/>
                    <a:pt x="889" y="1106"/>
                    <a:pt x="892" y="1109"/>
                  </a:cubicBezTo>
                  <a:cubicBezTo>
                    <a:pt x="893" y="1110"/>
                    <a:pt x="894" y="1112"/>
                    <a:pt x="894" y="1114"/>
                  </a:cubicBezTo>
                  <a:cubicBezTo>
                    <a:pt x="895" y="1114"/>
                    <a:pt x="895" y="1115"/>
                    <a:pt x="896" y="1115"/>
                  </a:cubicBezTo>
                  <a:cubicBezTo>
                    <a:pt x="900" y="1116"/>
                    <a:pt x="903" y="1120"/>
                    <a:pt x="907" y="1122"/>
                  </a:cubicBezTo>
                  <a:cubicBezTo>
                    <a:pt x="908" y="1123"/>
                    <a:pt x="909" y="1123"/>
                    <a:pt x="910" y="1123"/>
                  </a:cubicBezTo>
                  <a:cubicBezTo>
                    <a:pt x="914" y="1123"/>
                    <a:pt x="919" y="1123"/>
                    <a:pt x="923" y="1123"/>
                  </a:cubicBezTo>
                  <a:cubicBezTo>
                    <a:pt x="927" y="1123"/>
                    <a:pt x="931" y="1124"/>
                    <a:pt x="935" y="1125"/>
                  </a:cubicBezTo>
                  <a:cubicBezTo>
                    <a:pt x="935" y="1126"/>
                    <a:pt x="936" y="1127"/>
                    <a:pt x="938" y="1127"/>
                  </a:cubicBezTo>
                  <a:cubicBezTo>
                    <a:pt x="947" y="1128"/>
                    <a:pt x="953" y="1135"/>
                    <a:pt x="959" y="1141"/>
                  </a:cubicBezTo>
                  <a:cubicBezTo>
                    <a:pt x="960" y="1143"/>
                    <a:pt x="962" y="1145"/>
                    <a:pt x="962" y="1147"/>
                  </a:cubicBezTo>
                  <a:cubicBezTo>
                    <a:pt x="963" y="1151"/>
                    <a:pt x="965" y="1155"/>
                    <a:pt x="968" y="1159"/>
                  </a:cubicBezTo>
                  <a:cubicBezTo>
                    <a:pt x="969" y="1160"/>
                    <a:pt x="970" y="1162"/>
                    <a:pt x="972" y="1164"/>
                  </a:cubicBezTo>
                  <a:cubicBezTo>
                    <a:pt x="973" y="1166"/>
                    <a:pt x="973" y="1168"/>
                    <a:pt x="973" y="1170"/>
                  </a:cubicBezTo>
                  <a:cubicBezTo>
                    <a:pt x="972" y="1172"/>
                    <a:pt x="971" y="1175"/>
                    <a:pt x="971" y="1178"/>
                  </a:cubicBezTo>
                  <a:cubicBezTo>
                    <a:pt x="967" y="1179"/>
                    <a:pt x="964" y="1180"/>
                    <a:pt x="962" y="1182"/>
                  </a:cubicBezTo>
                  <a:cubicBezTo>
                    <a:pt x="964" y="1183"/>
                    <a:pt x="965" y="1183"/>
                    <a:pt x="966" y="1185"/>
                  </a:cubicBezTo>
                  <a:cubicBezTo>
                    <a:pt x="969" y="1182"/>
                    <a:pt x="972" y="1182"/>
                    <a:pt x="975" y="1182"/>
                  </a:cubicBezTo>
                  <a:cubicBezTo>
                    <a:pt x="975" y="1183"/>
                    <a:pt x="975" y="1183"/>
                    <a:pt x="975" y="1183"/>
                  </a:cubicBezTo>
                  <a:cubicBezTo>
                    <a:pt x="975" y="1183"/>
                    <a:pt x="975" y="1183"/>
                    <a:pt x="975" y="1183"/>
                  </a:cubicBezTo>
                  <a:cubicBezTo>
                    <a:pt x="975" y="1183"/>
                    <a:pt x="975" y="1183"/>
                    <a:pt x="975" y="1183"/>
                  </a:cubicBezTo>
                  <a:cubicBezTo>
                    <a:pt x="975" y="1183"/>
                    <a:pt x="975" y="1183"/>
                    <a:pt x="975" y="1183"/>
                  </a:cubicBezTo>
                  <a:cubicBezTo>
                    <a:pt x="975" y="1182"/>
                    <a:pt x="975" y="1181"/>
                    <a:pt x="975" y="1181"/>
                  </a:cubicBezTo>
                  <a:cubicBezTo>
                    <a:pt x="978" y="1182"/>
                    <a:pt x="981" y="1182"/>
                    <a:pt x="984" y="1183"/>
                  </a:cubicBezTo>
                  <a:cubicBezTo>
                    <a:pt x="986" y="1184"/>
                    <a:pt x="987" y="1186"/>
                    <a:pt x="987" y="1189"/>
                  </a:cubicBezTo>
                  <a:cubicBezTo>
                    <a:pt x="986" y="1190"/>
                    <a:pt x="986" y="1190"/>
                    <a:pt x="986" y="1191"/>
                  </a:cubicBezTo>
                  <a:cubicBezTo>
                    <a:pt x="986" y="1192"/>
                    <a:pt x="986" y="1193"/>
                    <a:pt x="987" y="1193"/>
                  </a:cubicBezTo>
                  <a:cubicBezTo>
                    <a:pt x="987" y="1193"/>
                    <a:pt x="987" y="1192"/>
                    <a:pt x="988" y="1192"/>
                  </a:cubicBezTo>
                  <a:cubicBezTo>
                    <a:pt x="989" y="1189"/>
                    <a:pt x="992" y="1188"/>
                    <a:pt x="995" y="1189"/>
                  </a:cubicBezTo>
                  <a:cubicBezTo>
                    <a:pt x="999" y="1189"/>
                    <a:pt x="1003" y="1190"/>
                    <a:pt x="1006" y="1191"/>
                  </a:cubicBezTo>
                  <a:cubicBezTo>
                    <a:pt x="1011" y="1193"/>
                    <a:pt x="1014" y="1196"/>
                    <a:pt x="1020" y="1197"/>
                  </a:cubicBezTo>
                  <a:cubicBezTo>
                    <a:pt x="1021" y="1197"/>
                    <a:pt x="1022" y="1198"/>
                    <a:pt x="1023" y="1199"/>
                  </a:cubicBezTo>
                  <a:cubicBezTo>
                    <a:pt x="1024" y="1201"/>
                    <a:pt x="1024" y="1203"/>
                    <a:pt x="1025" y="1204"/>
                  </a:cubicBezTo>
                  <a:cubicBezTo>
                    <a:pt x="1025" y="1206"/>
                    <a:pt x="1026" y="1206"/>
                    <a:pt x="1027" y="1206"/>
                  </a:cubicBezTo>
                  <a:cubicBezTo>
                    <a:pt x="1029" y="1205"/>
                    <a:pt x="1030" y="1204"/>
                    <a:pt x="1031" y="1204"/>
                  </a:cubicBezTo>
                  <a:cubicBezTo>
                    <a:pt x="1032" y="1204"/>
                    <a:pt x="1033" y="1203"/>
                    <a:pt x="1035" y="1204"/>
                  </a:cubicBezTo>
                  <a:cubicBezTo>
                    <a:pt x="1043" y="1206"/>
                    <a:pt x="1052" y="1207"/>
                    <a:pt x="1061" y="1207"/>
                  </a:cubicBezTo>
                  <a:cubicBezTo>
                    <a:pt x="1064" y="1207"/>
                    <a:pt x="1066" y="1208"/>
                    <a:pt x="1069" y="1209"/>
                  </a:cubicBezTo>
                  <a:cubicBezTo>
                    <a:pt x="1074" y="1212"/>
                    <a:pt x="1079" y="1214"/>
                    <a:pt x="1083" y="1220"/>
                  </a:cubicBezTo>
                  <a:cubicBezTo>
                    <a:pt x="1085" y="1223"/>
                    <a:pt x="1089" y="1224"/>
                    <a:pt x="1092" y="1226"/>
                  </a:cubicBezTo>
                  <a:cubicBezTo>
                    <a:pt x="1094" y="1228"/>
                    <a:pt x="1097" y="1229"/>
                    <a:pt x="1100" y="1229"/>
                  </a:cubicBezTo>
                  <a:cubicBezTo>
                    <a:pt x="1102" y="1229"/>
                    <a:pt x="1104" y="1229"/>
                    <a:pt x="1106" y="1230"/>
                  </a:cubicBezTo>
                  <a:cubicBezTo>
                    <a:pt x="1107" y="1231"/>
                    <a:pt x="1108" y="1232"/>
                    <a:pt x="1108" y="1232"/>
                  </a:cubicBezTo>
                  <a:cubicBezTo>
                    <a:pt x="1110" y="1237"/>
                    <a:pt x="1112" y="1242"/>
                    <a:pt x="1112" y="1247"/>
                  </a:cubicBezTo>
                  <a:close/>
                  <a:moveTo>
                    <a:pt x="931" y="613"/>
                  </a:moveTo>
                  <a:cubicBezTo>
                    <a:pt x="933" y="611"/>
                    <a:pt x="936" y="611"/>
                    <a:pt x="937" y="608"/>
                  </a:cubicBezTo>
                  <a:cubicBezTo>
                    <a:pt x="937" y="608"/>
                    <a:pt x="936" y="607"/>
                    <a:pt x="936" y="607"/>
                  </a:cubicBezTo>
                  <a:cubicBezTo>
                    <a:pt x="934" y="608"/>
                    <a:pt x="932" y="609"/>
                    <a:pt x="930" y="611"/>
                  </a:cubicBezTo>
                  <a:cubicBezTo>
                    <a:pt x="930" y="611"/>
                    <a:pt x="931" y="612"/>
                    <a:pt x="931" y="613"/>
                  </a:cubicBezTo>
                  <a:close/>
                  <a:moveTo>
                    <a:pt x="889" y="622"/>
                  </a:moveTo>
                  <a:cubicBezTo>
                    <a:pt x="889" y="622"/>
                    <a:pt x="889" y="622"/>
                    <a:pt x="889" y="622"/>
                  </a:cubicBezTo>
                  <a:cubicBezTo>
                    <a:pt x="888" y="622"/>
                    <a:pt x="888" y="622"/>
                    <a:pt x="888" y="622"/>
                  </a:cubicBezTo>
                  <a:lnTo>
                    <a:pt x="889" y="622"/>
                  </a:lnTo>
                  <a:close/>
                  <a:moveTo>
                    <a:pt x="885" y="602"/>
                  </a:moveTo>
                  <a:cubicBezTo>
                    <a:pt x="885" y="602"/>
                    <a:pt x="886" y="602"/>
                    <a:pt x="886" y="602"/>
                  </a:cubicBezTo>
                  <a:cubicBezTo>
                    <a:pt x="887" y="603"/>
                    <a:pt x="888" y="604"/>
                    <a:pt x="889" y="604"/>
                  </a:cubicBezTo>
                  <a:cubicBezTo>
                    <a:pt x="892" y="604"/>
                    <a:pt x="895" y="603"/>
                    <a:pt x="898" y="605"/>
                  </a:cubicBezTo>
                  <a:cubicBezTo>
                    <a:pt x="899" y="605"/>
                    <a:pt x="900" y="604"/>
                    <a:pt x="902" y="604"/>
                  </a:cubicBezTo>
                  <a:cubicBezTo>
                    <a:pt x="902" y="604"/>
                    <a:pt x="902" y="603"/>
                    <a:pt x="902" y="603"/>
                  </a:cubicBezTo>
                  <a:cubicBezTo>
                    <a:pt x="902" y="602"/>
                    <a:pt x="902" y="601"/>
                    <a:pt x="902" y="601"/>
                  </a:cubicBezTo>
                  <a:cubicBezTo>
                    <a:pt x="898" y="600"/>
                    <a:pt x="895" y="598"/>
                    <a:pt x="891" y="600"/>
                  </a:cubicBezTo>
                  <a:cubicBezTo>
                    <a:pt x="889" y="601"/>
                    <a:pt x="887" y="601"/>
                    <a:pt x="886" y="601"/>
                  </a:cubicBezTo>
                  <a:cubicBezTo>
                    <a:pt x="885" y="601"/>
                    <a:pt x="885" y="601"/>
                    <a:pt x="885" y="602"/>
                  </a:cubicBezTo>
                  <a:close/>
                  <a:moveTo>
                    <a:pt x="856" y="591"/>
                  </a:moveTo>
                  <a:cubicBezTo>
                    <a:pt x="856" y="591"/>
                    <a:pt x="856" y="592"/>
                    <a:pt x="857" y="592"/>
                  </a:cubicBezTo>
                  <a:cubicBezTo>
                    <a:pt x="856" y="592"/>
                    <a:pt x="856" y="591"/>
                    <a:pt x="856" y="591"/>
                  </a:cubicBezTo>
                  <a:cubicBezTo>
                    <a:pt x="856" y="591"/>
                    <a:pt x="856" y="590"/>
                    <a:pt x="856" y="590"/>
                  </a:cubicBezTo>
                  <a:cubicBezTo>
                    <a:pt x="855" y="591"/>
                    <a:pt x="855" y="591"/>
                    <a:pt x="856" y="591"/>
                  </a:cubicBezTo>
                  <a:close/>
                  <a:moveTo>
                    <a:pt x="850" y="598"/>
                  </a:moveTo>
                  <a:cubicBezTo>
                    <a:pt x="850" y="598"/>
                    <a:pt x="851" y="598"/>
                    <a:pt x="851" y="598"/>
                  </a:cubicBezTo>
                  <a:cubicBezTo>
                    <a:pt x="851" y="597"/>
                    <a:pt x="851" y="596"/>
                    <a:pt x="851" y="596"/>
                  </a:cubicBezTo>
                  <a:cubicBezTo>
                    <a:pt x="851" y="594"/>
                    <a:pt x="851" y="594"/>
                    <a:pt x="851" y="593"/>
                  </a:cubicBezTo>
                  <a:cubicBezTo>
                    <a:pt x="851" y="592"/>
                    <a:pt x="850" y="592"/>
                    <a:pt x="850" y="591"/>
                  </a:cubicBezTo>
                  <a:cubicBezTo>
                    <a:pt x="850" y="592"/>
                    <a:pt x="849" y="593"/>
                    <a:pt x="848" y="593"/>
                  </a:cubicBezTo>
                  <a:cubicBezTo>
                    <a:pt x="847" y="596"/>
                    <a:pt x="848" y="598"/>
                    <a:pt x="850" y="598"/>
                  </a:cubicBezTo>
                  <a:close/>
                  <a:moveTo>
                    <a:pt x="826" y="583"/>
                  </a:moveTo>
                  <a:cubicBezTo>
                    <a:pt x="827" y="583"/>
                    <a:pt x="827" y="583"/>
                    <a:pt x="827" y="583"/>
                  </a:cubicBezTo>
                  <a:cubicBezTo>
                    <a:pt x="829" y="583"/>
                    <a:pt x="829" y="583"/>
                    <a:pt x="828" y="583"/>
                  </a:cubicBezTo>
                  <a:cubicBezTo>
                    <a:pt x="827" y="583"/>
                    <a:pt x="827" y="583"/>
                    <a:pt x="826" y="583"/>
                  </a:cubicBezTo>
                  <a:close/>
                  <a:moveTo>
                    <a:pt x="806" y="639"/>
                  </a:moveTo>
                  <a:cubicBezTo>
                    <a:pt x="806" y="639"/>
                    <a:pt x="806" y="640"/>
                    <a:pt x="806" y="640"/>
                  </a:cubicBezTo>
                  <a:cubicBezTo>
                    <a:pt x="808" y="639"/>
                    <a:pt x="809" y="638"/>
                    <a:pt x="811" y="637"/>
                  </a:cubicBezTo>
                  <a:cubicBezTo>
                    <a:pt x="811" y="637"/>
                    <a:pt x="811" y="637"/>
                    <a:pt x="811" y="637"/>
                  </a:cubicBezTo>
                  <a:cubicBezTo>
                    <a:pt x="811" y="637"/>
                    <a:pt x="810" y="636"/>
                    <a:pt x="810" y="636"/>
                  </a:cubicBezTo>
                  <a:cubicBezTo>
                    <a:pt x="808" y="637"/>
                    <a:pt x="807" y="638"/>
                    <a:pt x="806" y="639"/>
                  </a:cubicBezTo>
                  <a:close/>
                  <a:moveTo>
                    <a:pt x="790" y="669"/>
                  </a:moveTo>
                  <a:cubicBezTo>
                    <a:pt x="790" y="669"/>
                    <a:pt x="790" y="669"/>
                    <a:pt x="790" y="669"/>
                  </a:cubicBezTo>
                  <a:cubicBezTo>
                    <a:pt x="791" y="669"/>
                    <a:pt x="791" y="669"/>
                    <a:pt x="791" y="669"/>
                  </a:cubicBezTo>
                  <a:cubicBezTo>
                    <a:pt x="791" y="669"/>
                    <a:pt x="791" y="668"/>
                    <a:pt x="791" y="668"/>
                  </a:cubicBezTo>
                  <a:cubicBezTo>
                    <a:pt x="791" y="668"/>
                    <a:pt x="791" y="668"/>
                    <a:pt x="790" y="668"/>
                  </a:cubicBezTo>
                  <a:cubicBezTo>
                    <a:pt x="790" y="668"/>
                    <a:pt x="790" y="668"/>
                    <a:pt x="790" y="669"/>
                  </a:cubicBezTo>
                  <a:close/>
                  <a:moveTo>
                    <a:pt x="885" y="430"/>
                  </a:moveTo>
                  <a:cubicBezTo>
                    <a:pt x="885" y="429"/>
                    <a:pt x="884" y="428"/>
                    <a:pt x="884" y="427"/>
                  </a:cubicBezTo>
                  <a:cubicBezTo>
                    <a:pt x="883" y="427"/>
                    <a:pt x="883" y="426"/>
                    <a:pt x="883" y="426"/>
                  </a:cubicBezTo>
                  <a:cubicBezTo>
                    <a:pt x="882" y="426"/>
                    <a:pt x="882" y="426"/>
                    <a:pt x="881" y="427"/>
                  </a:cubicBezTo>
                  <a:cubicBezTo>
                    <a:pt x="880" y="429"/>
                    <a:pt x="879" y="431"/>
                    <a:pt x="878" y="433"/>
                  </a:cubicBezTo>
                  <a:cubicBezTo>
                    <a:pt x="878" y="433"/>
                    <a:pt x="878" y="434"/>
                    <a:pt x="878" y="434"/>
                  </a:cubicBezTo>
                  <a:cubicBezTo>
                    <a:pt x="879" y="434"/>
                    <a:pt x="880" y="434"/>
                    <a:pt x="880" y="434"/>
                  </a:cubicBezTo>
                  <a:cubicBezTo>
                    <a:pt x="883" y="434"/>
                    <a:pt x="884" y="432"/>
                    <a:pt x="885" y="430"/>
                  </a:cubicBezTo>
                  <a:close/>
                  <a:moveTo>
                    <a:pt x="933" y="340"/>
                  </a:moveTo>
                  <a:cubicBezTo>
                    <a:pt x="932" y="340"/>
                    <a:pt x="932" y="340"/>
                    <a:pt x="932" y="340"/>
                  </a:cubicBezTo>
                  <a:cubicBezTo>
                    <a:pt x="932" y="341"/>
                    <a:pt x="932" y="341"/>
                    <a:pt x="932" y="341"/>
                  </a:cubicBezTo>
                  <a:cubicBezTo>
                    <a:pt x="933" y="341"/>
                    <a:pt x="933" y="341"/>
                    <a:pt x="933" y="341"/>
                  </a:cubicBezTo>
                  <a:cubicBezTo>
                    <a:pt x="933" y="340"/>
                    <a:pt x="933" y="340"/>
                    <a:pt x="933" y="340"/>
                  </a:cubicBezTo>
                  <a:cubicBezTo>
                    <a:pt x="934" y="340"/>
                    <a:pt x="934" y="339"/>
                    <a:pt x="934" y="338"/>
                  </a:cubicBezTo>
                  <a:cubicBezTo>
                    <a:pt x="934" y="338"/>
                    <a:pt x="934" y="337"/>
                    <a:pt x="933" y="337"/>
                  </a:cubicBezTo>
                  <a:cubicBezTo>
                    <a:pt x="932" y="338"/>
                    <a:pt x="932" y="338"/>
                    <a:pt x="932" y="338"/>
                  </a:cubicBezTo>
                  <a:cubicBezTo>
                    <a:pt x="932" y="339"/>
                    <a:pt x="932" y="340"/>
                    <a:pt x="933" y="340"/>
                  </a:cubicBezTo>
                  <a:close/>
                  <a:moveTo>
                    <a:pt x="863" y="283"/>
                  </a:moveTo>
                  <a:cubicBezTo>
                    <a:pt x="863" y="282"/>
                    <a:pt x="863" y="282"/>
                    <a:pt x="863" y="282"/>
                  </a:cubicBezTo>
                  <a:cubicBezTo>
                    <a:pt x="863" y="282"/>
                    <a:pt x="863" y="282"/>
                    <a:pt x="862" y="283"/>
                  </a:cubicBezTo>
                  <a:cubicBezTo>
                    <a:pt x="861" y="284"/>
                    <a:pt x="863" y="283"/>
                    <a:pt x="863" y="283"/>
                  </a:cubicBezTo>
                  <a:close/>
                  <a:moveTo>
                    <a:pt x="821" y="298"/>
                  </a:moveTo>
                  <a:cubicBezTo>
                    <a:pt x="822" y="297"/>
                    <a:pt x="822" y="297"/>
                    <a:pt x="822" y="297"/>
                  </a:cubicBezTo>
                  <a:cubicBezTo>
                    <a:pt x="821" y="297"/>
                    <a:pt x="821" y="297"/>
                    <a:pt x="821" y="297"/>
                  </a:cubicBezTo>
                  <a:lnTo>
                    <a:pt x="821" y="298"/>
                  </a:lnTo>
                  <a:close/>
                  <a:moveTo>
                    <a:pt x="815" y="324"/>
                  </a:moveTo>
                  <a:cubicBezTo>
                    <a:pt x="816" y="325"/>
                    <a:pt x="818" y="326"/>
                    <a:pt x="819" y="326"/>
                  </a:cubicBezTo>
                  <a:cubicBezTo>
                    <a:pt x="819" y="326"/>
                    <a:pt x="819" y="326"/>
                    <a:pt x="819" y="326"/>
                  </a:cubicBezTo>
                  <a:cubicBezTo>
                    <a:pt x="818" y="325"/>
                    <a:pt x="816" y="325"/>
                    <a:pt x="815" y="324"/>
                  </a:cubicBezTo>
                  <a:close/>
                  <a:moveTo>
                    <a:pt x="744" y="399"/>
                  </a:moveTo>
                  <a:cubicBezTo>
                    <a:pt x="745" y="401"/>
                    <a:pt x="746" y="404"/>
                    <a:pt x="749" y="406"/>
                  </a:cubicBezTo>
                  <a:cubicBezTo>
                    <a:pt x="749" y="406"/>
                    <a:pt x="751" y="407"/>
                    <a:pt x="752" y="407"/>
                  </a:cubicBezTo>
                  <a:cubicBezTo>
                    <a:pt x="752" y="407"/>
                    <a:pt x="752" y="407"/>
                    <a:pt x="752" y="407"/>
                  </a:cubicBezTo>
                  <a:cubicBezTo>
                    <a:pt x="752" y="406"/>
                    <a:pt x="752" y="406"/>
                    <a:pt x="752" y="406"/>
                  </a:cubicBezTo>
                  <a:cubicBezTo>
                    <a:pt x="751" y="403"/>
                    <a:pt x="749" y="399"/>
                    <a:pt x="746" y="397"/>
                  </a:cubicBezTo>
                  <a:cubicBezTo>
                    <a:pt x="746" y="397"/>
                    <a:pt x="745" y="397"/>
                    <a:pt x="745" y="397"/>
                  </a:cubicBezTo>
                  <a:cubicBezTo>
                    <a:pt x="744" y="397"/>
                    <a:pt x="744" y="398"/>
                    <a:pt x="744" y="399"/>
                  </a:cubicBezTo>
                  <a:close/>
                  <a:moveTo>
                    <a:pt x="686" y="417"/>
                  </a:moveTo>
                  <a:cubicBezTo>
                    <a:pt x="687" y="418"/>
                    <a:pt x="688" y="418"/>
                    <a:pt x="691" y="417"/>
                  </a:cubicBezTo>
                  <a:cubicBezTo>
                    <a:pt x="691" y="418"/>
                    <a:pt x="691" y="418"/>
                    <a:pt x="691" y="418"/>
                  </a:cubicBezTo>
                  <a:cubicBezTo>
                    <a:pt x="691" y="418"/>
                    <a:pt x="691" y="418"/>
                    <a:pt x="691" y="418"/>
                  </a:cubicBezTo>
                  <a:cubicBezTo>
                    <a:pt x="693" y="419"/>
                    <a:pt x="694" y="419"/>
                    <a:pt x="695" y="419"/>
                  </a:cubicBezTo>
                  <a:cubicBezTo>
                    <a:pt x="696" y="420"/>
                    <a:pt x="696" y="420"/>
                    <a:pt x="696" y="420"/>
                  </a:cubicBezTo>
                  <a:cubicBezTo>
                    <a:pt x="696" y="420"/>
                    <a:pt x="696" y="420"/>
                    <a:pt x="696" y="420"/>
                  </a:cubicBezTo>
                  <a:cubicBezTo>
                    <a:pt x="696" y="419"/>
                    <a:pt x="696" y="419"/>
                    <a:pt x="696" y="419"/>
                  </a:cubicBezTo>
                  <a:cubicBezTo>
                    <a:pt x="696" y="419"/>
                    <a:pt x="696" y="419"/>
                    <a:pt x="695" y="419"/>
                  </a:cubicBezTo>
                  <a:cubicBezTo>
                    <a:pt x="694" y="418"/>
                    <a:pt x="693" y="418"/>
                    <a:pt x="691" y="418"/>
                  </a:cubicBezTo>
                  <a:cubicBezTo>
                    <a:pt x="691" y="418"/>
                    <a:pt x="691" y="418"/>
                    <a:pt x="691" y="417"/>
                  </a:cubicBezTo>
                  <a:cubicBezTo>
                    <a:pt x="691" y="417"/>
                    <a:pt x="691" y="417"/>
                    <a:pt x="691" y="417"/>
                  </a:cubicBezTo>
                  <a:cubicBezTo>
                    <a:pt x="690" y="415"/>
                    <a:pt x="689" y="415"/>
                    <a:pt x="687" y="414"/>
                  </a:cubicBezTo>
                  <a:cubicBezTo>
                    <a:pt x="687" y="414"/>
                    <a:pt x="686" y="414"/>
                    <a:pt x="686" y="415"/>
                  </a:cubicBezTo>
                  <a:cubicBezTo>
                    <a:pt x="686" y="415"/>
                    <a:pt x="686" y="416"/>
                    <a:pt x="686" y="417"/>
                  </a:cubicBezTo>
                  <a:close/>
                  <a:moveTo>
                    <a:pt x="632" y="478"/>
                  </a:moveTo>
                  <a:cubicBezTo>
                    <a:pt x="632" y="478"/>
                    <a:pt x="632" y="478"/>
                    <a:pt x="632" y="478"/>
                  </a:cubicBezTo>
                  <a:cubicBezTo>
                    <a:pt x="631" y="479"/>
                    <a:pt x="631" y="479"/>
                    <a:pt x="631" y="479"/>
                  </a:cubicBezTo>
                  <a:cubicBezTo>
                    <a:pt x="631" y="480"/>
                    <a:pt x="631" y="480"/>
                    <a:pt x="630" y="480"/>
                  </a:cubicBezTo>
                  <a:cubicBezTo>
                    <a:pt x="630" y="481"/>
                    <a:pt x="629" y="482"/>
                    <a:pt x="628" y="483"/>
                  </a:cubicBezTo>
                  <a:cubicBezTo>
                    <a:pt x="628" y="483"/>
                    <a:pt x="628" y="483"/>
                    <a:pt x="628" y="484"/>
                  </a:cubicBezTo>
                  <a:cubicBezTo>
                    <a:pt x="628" y="483"/>
                    <a:pt x="628" y="483"/>
                    <a:pt x="628" y="483"/>
                  </a:cubicBezTo>
                  <a:cubicBezTo>
                    <a:pt x="629" y="482"/>
                    <a:pt x="630" y="481"/>
                    <a:pt x="630" y="480"/>
                  </a:cubicBezTo>
                  <a:cubicBezTo>
                    <a:pt x="631" y="480"/>
                    <a:pt x="631" y="480"/>
                    <a:pt x="631" y="479"/>
                  </a:cubicBezTo>
                  <a:cubicBezTo>
                    <a:pt x="632" y="479"/>
                    <a:pt x="632" y="479"/>
                    <a:pt x="632" y="478"/>
                  </a:cubicBezTo>
                  <a:close/>
                  <a:moveTo>
                    <a:pt x="746" y="663"/>
                  </a:moveTo>
                  <a:cubicBezTo>
                    <a:pt x="747" y="664"/>
                    <a:pt x="747" y="664"/>
                    <a:pt x="747" y="664"/>
                  </a:cubicBezTo>
                  <a:cubicBezTo>
                    <a:pt x="748" y="664"/>
                    <a:pt x="748" y="664"/>
                    <a:pt x="748" y="663"/>
                  </a:cubicBezTo>
                  <a:cubicBezTo>
                    <a:pt x="748" y="663"/>
                    <a:pt x="748" y="663"/>
                    <a:pt x="747" y="662"/>
                  </a:cubicBezTo>
                  <a:cubicBezTo>
                    <a:pt x="747" y="662"/>
                    <a:pt x="747" y="662"/>
                    <a:pt x="746" y="663"/>
                  </a:cubicBezTo>
                  <a:cubicBezTo>
                    <a:pt x="746" y="663"/>
                    <a:pt x="746" y="663"/>
                    <a:pt x="746" y="663"/>
                  </a:cubicBezTo>
                  <a:close/>
                  <a:moveTo>
                    <a:pt x="738" y="731"/>
                  </a:moveTo>
                  <a:cubicBezTo>
                    <a:pt x="738" y="732"/>
                    <a:pt x="739" y="732"/>
                    <a:pt x="739" y="732"/>
                  </a:cubicBezTo>
                  <a:cubicBezTo>
                    <a:pt x="745" y="733"/>
                    <a:pt x="750" y="732"/>
                    <a:pt x="755" y="733"/>
                  </a:cubicBezTo>
                  <a:cubicBezTo>
                    <a:pt x="759" y="735"/>
                    <a:pt x="762" y="733"/>
                    <a:pt x="764" y="730"/>
                  </a:cubicBezTo>
                  <a:cubicBezTo>
                    <a:pt x="766" y="728"/>
                    <a:pt x="766" y="726"/>
                    <a:pt x="765" y="723"/>
                  </a:cubicBezTo>
                  <a:cubicBezTo>
                    <a:pt x="764" y="723"/>
                    <a:pt x="764" y="723"/>
                    <a:pt x="764" y="723"/>
                  </a:cubicBezTo>
                  <a:cubicBezTo>
                    <a:pt x="763" y="723"/>
                    <a:pt x="763" y="723"/>
                    <a:pt x="762" y="723"/>
                  </a:cubicBezTo>
                  <a:cubicBezTo>
                    <a:pt x="760" y="725"/>
                    <a:pt x="758" y="726"/>
                    <a:pt x="756" y="726"/>
                  </a:cubicBezTo>
                  <a:cubicBezTo>
                    <a:pt x="752" y="726"/>
                    <a:pt x="749" y="726"/>
                    <a:pt x="745" y="727"/>
                  </a:cubicBezTo>
                  <a:cubicBezTo>
                    <a:pt x="743" y="727"/>
                    <a:pt x="741" y="728"/>
                    <a:pt x="740" y="729"/>
                  </a:cubicBezTo>
                  <a:cubicBezTo>
                    <a:pt x="739" y="729"/>
                    <a:pt x="739" y="729"/>
                    <a:pt x="739" y="729"/>
                  </a:cubicBezTo>
                  <a:cubicBezTo>
                    <a:pt x="739" y="730"/>
                    <a:pt x="738" y="730"/>
                    <a:pt x="738" y="731"/>
                  </a:cubicBezTo>
                  <a:close/>
                  <a:moveTo>
                    <a:pt x="734" y="738"/>
                  </a:moveTo>
                  <a:cubicBezTo>
                    <a:pt x="733" y="739"/>
                    <a:pt x="731" y="739"/>
                    <a:pt x="729" y="740"/>
                  </a:cubicBezTo>
                  <a:cubicBezTo>
                    <a:pt x="727" y="741"/>
                    <a:pt x="725" y="741"/>
                    <a:pt x="723" y="741"/>
                  </a:cubicBezTo>
                  <a:cubicBezTo>
                    <a:pt x="721" y="740"/>
                    <a:pt x="719" y="740"/>
                    <a:pt x="717" y="741"/>
                  </a:cubicBezTo>
                  <a:cubicBezTo>
                    <a:pt x="713" y="744"/>
                    <a:pt x="709" y="746"/>
                    <a:pt x="703" y="747"/>
                  </a:cubicBezTo>
                  <a:cubicBezTo>
                    <a:pt x="703" y="747"/>
                    <a:pt x="703" y="747"/>
                    <a:pt x="702" y="748"/>
                  </a:cubicBezTo>
                  <a:cubicBezTo>
                    <a:pt x="701" y="748"/>
                    <a:pt x="701" y="751"/>
                    <a:pt x="702" y="751"/>
                  </a:cubicBezTo>
                  <a:cubicBezTo>
                    <a:pt x="703" y="752"/>
                    <a:pt x="705" y="753"/>
                    <a:pt x="706" y="754"/>
                  </a:cubicBezTo>
                  <a:cubicBezTo>
                    <a:pt x="709" y="754"/>
                    <a:pt x="713" y="753"/>
                    <a:pt x="715" y="751"/>
                  </a:cubicBezTo>
                  <a:cubicBezTo>
                    <a:pt x="718" y="749"/>
                    <a:pt x="721" y="748"/>
                    <a:pt x="724" y="747"/>
                  </a:cubicBezTo>
                  <a:cubicBezTo>
                    <a:pt x="728" y="745"/>
                    <a:pt x="733" y="743"/>
                    <a:pt x="736" y="741"/>
                  </a:cubicBezTo>
                  <a:cubicBezTo>
                    <a:pt x="737" y="741"/>
                    <a:pt x="737" y="740"/>
                    <a:pt x="737" y="739"/>
                  </a:cubicBezTo>
                  <a:cubicBezTo>
                    <a:pt x="737" y="739"/>
                    <a:pt x="735" y="738"/>
                    <a:pt x="734" y="738"/>
                  </a:cubicBezTo>
                  <a:close/>
                  <a:moveTo>
                    <a:pt x="702" y="596"/>
                  </a:moveTo>
                  <a:cubicBezTo>
                    <a:pt x="703" y="595"/>
                    <a:pt x="703" y="595"/>
                    <a:pt x="703" y="595"/>
                  </a:cubicBezTo>
                  <a:cubicBezTo>
                    <a:pt x="703" y="595"/>
                    <a:pt x="703" y="595"/>
                    <a:pt x="703" y="595"/>
                  </a:cubicBezTo>
                  <a:cubicBezTo>
                    <a:pt x="703" y="595"/>
                    <a:pt x="703" y="595"/>
                    <a:pt x="703" y="595"/>
                  </a:cubicBezTo>
                  <a:cubicBezTo>
                    <a:pt x="703" y="594"/>
                    <a:pt x="703" y="594"/>
                    <a:pt x="703" y="594"/>
                  </a:cubicBezTo>
                  <a:cubicBezTo>
                    <a:pt x="704" y="594"/>
                    <a:pt x="704" y="593"/>
                    <a:pt x="704" y="592"/>
                  </a:cubicBezTo>
                  <a:cubicBezTo>
                    <a:pt x="705" y="592"/>
                    <a:pt x="705" y="592"/>
                    <a:pt x="704" y="591"/>
                  </a:cubicBezTo>
                  <a:cubicBezTo>
                    <a:pt x="704" y="591"/>
                    <a:pt x="703" y="591"/>
                    <a:pt x="703" y="592"/>
                  </a:cubicBezTo>
                  <a:cubicBezTo>
                    <a:pt x="703" y="593"/>
                    <a:pt x="703" y="594"/>
                    <a:pt x="703" y="594"/>
                  </a:cubicBezTo>
                  <a:cubicBezTo>
                    <a:pt x="703" y="594"/>
                    <a:pt x="703" y="594"/>
                    <a:pt x="703" y="595"/>
                  </a:cubicBezTo>
                  <a:cubicBezTo>
                    <a:pt x="703" y="595"/>
                    <a:pt x="703" y="595"/>
                    <a:pt x="703" y="595"/>
                  </a:cubicBezTo>
                  <a:lnTo>
                    <a:pt x="702" y="596"/>
                  </a:lnTo>
                  <a:close/>
                  <a:moveTo>
                    <a:pt x="702" y="696"/>
                  </a:moveTo>
                  <a:cubicBezTo>
                    <a:pt x="700" y="697"/>
                    <a:pt x="697" y="697"/>
                    <a:pt x="696" y="698"/>
                  </a:cubicBezTo>
                  <a:cubicBezTo>
                    <a:pt x="695" y="698"/>
                    <a:pt x="695" y="697"/>
                    <a:pt x="695" y="697"/>
                  </a:cubicBezTo>
                  <a:cubicBezTo>
                    <a:pt x="695" y="698"/>
                    <a:pt x="695" y="698"/>
                    <a:pt x="695" y="698"/>
                  </a:cubicBezTo>
                  <a:cubicBezTo>
                    <a:pt x="693" y="696"/>
                    <a:pt x="691" y="694"/>
                    <a:pt x="688" y="695"/>
                  </a:cubicBezTo>
                  <a:cubicBezTo>
                    <a:pt x="675" y="697"/>
                    <a:pt x="678" y="696"/>
                    <a:pt x="669" y="706"/>
                  </a:cubicBezTo>
                  <a:cubicBezTo>
                    <a:pt x="668" y="706"/>
                    <a:pt x="668" y="706"/>
                    <a:pt x="668" y="707"/>
                  </a:cubicBezTo>
                  <a:cubicBezTo>
                    <a:pt x="668" y="708"/>
                    <a:pt x="668" y="708"/>
                    <a:pt x="668" y="709"/>
                  </a:cubicBezTo>
                  <a:cubicBezTo>
                    <a:pt x="669" y="711"/>
                    <a:pt x="669" y="713"/>
                    <a:pt x="668" y="714"/>
                  </a:cubicBezTo>
                  <a:cubicBezTo>
                    <a:pt x="667" y="718"/>
                    <a:pt x="666" y="722"/>
                    <a:pt x="664" y="726"/>
                  </a:cubicBezTo>
                  <a:cubicBezTo>
                    <a:pt x="661" y="732"/>
                    <a:pt x="661" y="738"/>
                    <a:pt x="662" y="744"/>
                  </a:cubicBezTo>
                  <a:cubicBezTo>
                    <a:pt x="662" y="746"/>
                    <a:pt x="665" y="747"/>
                    <a:pt x="666" y="746"/>
                  </a:cubicBezTo>
                  <a:cubicBezTo>
                    <a:pt x="672" y="742"/>
                    <a:pt x="675" y="738"/>
                    <a:pt x="675" y="730"/>
                  </a:cubicBezTo>
                  <a:cubicBezTo>
                    <a:pt x="675" y="723"/>
                    <a:pt x="677" y="717"/>
                    <a:pt x="681" y="710"/>
                  </a:cubicBezTo>
                  <a:cubicBezTo>
                    <a:pt x="682" y="708"/>
                    <a:pt x="683" y="707"/>
                    <a:pt x="686" y="706"/>
                  </a:cubicBezTo>
                  <a:cubicBezTo>
                    <a:pt x="688" y="706"/>
                    <a:pt x="689" y="705"/>
                    <a:pt x="690" y="703"/>
                  </a:cubicBezTo>
                  <a:cubicBezTo>
                    <a:pt x="691" y="702"/>
                    <a:pt x="693" y="700"/>
                    <a:pt x="695" y="698"/>
                  </a:cubicBezTo>
                  <a:cubicBezTo>
                    <a:pt x="696" y="698"/>
                    <a:pt x="696" y="698"/>
                    <a:pt x="696" y="698"/>
                  </a:cubicBezTo>
                  <a:cubicBezTo>
                    <a:pt x="696" y="699"/>
                    <a:pt x="697" y="700"/>
                    <a:pt x="697" y="701"/>
                  </a:cubicBezTo>
                  <a:cubicBezTo>
                    <a:pt x="699" y="702"/>
                    <a:pt x="701" y="703"/>
                    <a:pt x="703" y="705"/>
                  </a:cubicBezTo>
                  <a:cubicBezTo>
                    <a:pt x="704" y="706"/>
                    <a:pt x="705" y="707"/>
                    <a:pt x="705" y="708"/>
                  </a:cubicBezTo>
                  <a:cubicBezTo>
                    <a:pt x="707" y="712"/>
                    <a:pt x="706" y="715"/>
                    <a:pt x="704" y="718"/>
                  </a:cubicBezTo>
                  <a:cubicBezTo>
                    <a:pt x="703" y="719"/>
                    <a:pt x="702" y="721"/>
                    <a:pt x="701" y="722"/>
                  </a:cubicBezTo>
                  <a:cubicBezTo>
                    <a:pt x="701" y="723"/>
                    <a:pt x="701" y="723"/>
                    <a:pt x="701" y="723"/>
                  </a:cubicBezTo>
                  <a:cubicBezTo>
                    <a:pt x="702" y="724"/>
                    <a:pt x="702" y="724"/>
                    <a:pt x="703" y="723"/>
                  </a:cubicBezTo>
                  <a:cubicBezTo>
                    <a:pt x="704" y="723"/>
                    <a:pt x="705" y="722"/>
                    <a:pt x="706" y="722"/>
                  </a:cubicBezTo>
                  <a:cubicBezTo>
                    <a:pt x="708" y="721"/>
                    <a:pt x="710" y="722"/>
                    <a:pt x="711" y="724"/>
                  </a:cubicBezTo>
                  <a:cubicBezTo>
                    <a:pt x="711" y="726"/>
                    <a:pt x="711" y="728"/>
                    <a:pt x="712" y="730"/>
                  </a:cubicBezTo>
                  <a:cubicBezTo>
                    <a:pt x="712" y="731"/>
                    <a:pt x="714" y="732"/>
                    <a:pt x="714" y="731"/>
                  </a:cubicBezTo>
                  <a:cubicBezTo>
                    <a:pt x="715" y="730"/>
                    <a:pt x="716" y="730"/>
                    <a:pt x="716" y="729"/>
                  </a:cubicBezTo>
                  <a:cubicBezTo>
                    <a:pt x="718" y="724"/>
                    <a:pt x="719" y="718"/>
                    <a:pt x="722" y="714"/>
                  </a:cubicBezTo>
                  <a:cubicBezTo>
                    <a:pt x="723" y="713"/>
                    <a:pt x="722" y="711"/>
                    <a:pt x="723" y="710"/>
                  </a:cubicBezTo>
                  <a:cubicBezTo>
                    <a:pt x="723" y="710"/>
                    <a:pt x="723" y="709"/>
                    <a:pt x="723" y="709"/>
                  </a:cubicBezTo>
                  <a:cubicBezTo>
                    <a:pt x="724" y="709"/>
                    <a:pt x="725" y="709"/>
                    <a:pt x="725" y="710"/>
                  </a:cubicBezTo>
                  <a:cubicBezTo>
                    <a:pt x="727" y="712"/>
                    <a:pt x="728" y="714"/>
                    <a:pt x="731" y="715"/>
                  </a:cubicBezTo>
                  <a:cubicBezTo>
                    <a:pt x="732" y="715"/>
                    <a:pt x="733" y="715"/>
                    <a:pt x="734" y="714"/>
                  </a:cubicBezTo>
                  <a:cubicBezTo>
                    <a:pt x="734" y="713"/>
                    <a:pt x="736" y="712"/>
                    <a:pt x="735" y="710"/>
                  </a:cubicBezTo>
                  <a:cubicBezTo>
                    <a:pt x="733" y="707"/>
                    <a:pt x="732" y="704"/>
                    <a:pt x="730" y="701"/>
                  </a:cubicBezTo>
                  <a:cubicBezTo>
                    <a:pt x="730" y="700"/>
                    <a:pt x="729" y="699"/>
                    <a:pt x="728" y="699"/>
                  </a:cubicBezTo>
                  <a:cubicBezTo>
                    <a:pt x="720" y="696"/>
                    <a:pt x="713" y="694"/>
                    <a:pt x="705" y="693"/>
                  </a:cubicBezTo>
                  <a:cubicBezTo>
                    <a:pt x="705" y="693"/>
                    <a:pt x="704" y="694"/>
                    <a:pt x="703" y="694"/>
                  </a:cubicBezTo>
                  <a:cubicBezTo>
                    <a:pt x="702" y="695"/>
                    <a:pt x="702" y="696"/>
                    <a:pt x="702" y="696"/>
                  </a:cubicBezTo>
                  <a:close/>
                  <a:moveTo>
                    <a:pt x="674" y="647"/>
                  </a:moveTo>
                  <a:cubicBezTo>
                    <a:pt x="675" y="648"/>
                    <a:pt x="675" y="648"/>
                    <a:pt x="676" y="648"/>
                  </a:cubicBezTo>
                  <a:cubicBezTo>
                    <a:pt x="676" y="648"/>
                    <a:pt x="676" y="648"/>
                    <a:pt x="677" y="648"/>
                  </a:cubicBezTo>
                  <a:cubicBezTo>
                    <a:pt x="678" y="646"/>
                    <a:pt x="678" y="644"/>
                    <a:pt x="678" y="643"/>
                  </a:cubicBezTo>
                  <a:cubicBezTo>
                    <a:pt x="678" y="642"/>
                    <a:pt x="677" y="642"/>
                    <a:pt x="676" y="641"/>
                  </a:cubicBezTo>
                  <a:cubicBezTo>
                    <a:pt x="676" y="641"/>
                    <a:pt x="675" y="641"/>
                    <a:pt x="675" y="642"/>
                  </a:cubicBezTo>
                  <a:cubicBezTo>
                    <a:pt x="673" y="643"/>
                    <a:pt x="673" y="645"/>
                    <a:pt x="674" y="647"/>
                  </a:cubicBezTo>
                  <a:close/>
                  <a:moveTo>
                    <a:pt x="665" y="408"/>
                  </a:moveTo>
                  <a:cubicBezTo>
                    <a:pt x="665" y="408"/>
                    <a:pt x="665" y="408"/>
                    <a:pt x="665" y="408"/>
                  </a:cubicBezTo>
                  <a:cubicBezTo>
                    <a:pt x="665" y="407"/>
                    <a:pt x="665" y="407"/>
                    <a:pt x="665" y="407"/>
                  </a:cubicBezTo>
                  <a:cubicBezTo>
                    <a:pt x="664" y="407"/>
                    <a:pt x="664" y="407"/>
                    <a:pt x="665" y="408"/>
                  </a:cubicBezTo>
                  <a:close/>
                  <a:moveTo>
                    <a:pt x="663" y="626"/>
                  </a:moveTo>
                  <a:cubicBezTo>
                    <a:pt x="665" y="626"/>
                    <a:pt x="665" y="626"/>
                    <a:pt x="665" y="626"/>
                  </a:cubicBezTo>
                  <a:cubicBezTo>
                    <a:pt x="665" y="625"/>
                    <a:pt x="665" y="625"/>
                    <a:pt x="665" y="625"/>
                  </a:cubicBezTo>
                  <a:lnTo>
                    <a:pt x="663" y="626"/>
                  </a:lnTo>
                  <a:close/>
                  <a:moveTo>
                    <a:pt x="657" y="442"/>
                  </a:moveTo>
                  <a:cubicBezTo>
                    <a:pt x="658" y="443"/>
                    <a:pt x="659" y="443"/>
                    <a:pt x="660" y="444"/>
                  </a:cubicBezTo>
                  <a:cubicBezTo>
                    <a:pt x="660" y="445"/>
                    <a:pt x="661" y="444"/>
                    <a:pt x="662" y="443"/>
                  </a:cubicBezTo>
                  <a:cubicBezTo>
                    <a:pt x="661" y="442"/>
                    <a:pt x="661" y="441"/>
                    <a:pt x="661" y="440"/>
                  </a:cubicBezTo>
                  <a:cubicBezTo>
                    <a:pt x="661" y="440"/>
                    <a:pt x="660" y="439"/>
                    <a:pt x="659" y="439"/>
                  </a:cubicBezTo>
                  <a:cubicBezTo>
                    <a:pt x="659" y="439"/>
                    <a:pt x="658" y="439"/>
                    <a:pt x="657" y="440"/>
                  </a:cubicBezTo>
                  <a:cubicBezTo>
                    <a:pt x="657" y="440"/>
                    <a:pt x="657" y="441"/>
                    <a:pt x="657" y="442"/>
                  </a:cubicBezTo>
                  <a:close/>
                  <a:moveTo>
                    <a:pt x="649" y="433"/>
                  </a:moveTo>
                  <a:cubicBezTo>
                    <a:pt x="649" y="434"/>
                    <a:pt x="650" y="434"/>
                    <a:pt x="650" y="434"/>
                  </a:cubicBezTo>
                  <a:cubicBezTo>
                    <a:pt x="650" y="434"/>
                    <a:pt x="650" y="434"/>
                    <a:pt x="650" y="434"/>
                  </a:cubicBezTo>
                  <a:cubicBezTo>
                    <a:pt x="650" y="433"/>
                    <a:pt x="650" y="433"/>
                    <a:pt x="650" y="433"/>
                  </a:cubicBezTo>
                  <a:cubicBezTo>
                    <a:pt x="650" y="433"/>
                    <a:pt x="650" y="433"/>
                    <a:pt x="649" y="433"/>
                  </a:cubicBezTo>
                  <a:close/>
                  <a:moveTo>
                    <a:pt x="646" y="572"/>
                  </a:moveTo>
                  <a:cubicBezTo>
                    <a:pt x="646" y="572"/>
                    <a:pt x="647" y="572"/>
                    <a:pt x="647" y="572"/>
                  </a:cubicBezTo>
                  <a:cubicBezTo>
                    <a:pt x="647" y="572"/>
                    <a:pt x="647" y="572"/>
                    <a:pt x="647" y="571"/>
                  </a:cubicBezTo>
                  <a:cubicBezTo>
                    <a:pt x="647" y="571"/>
                    <a:pt x="647" y="571"/>
                    <a:pt x="646" y="571"/>
                  </a:cubicBezTo>
                  <a:cubicBezTo>
                    <a:pt x="646" y="571"/>
                    <a:pt x="646" y="572"/>
                    <a:pt x="646" y="572"/>
                  </a:cubicBezTo>
                  <a:close/>
                  <a:moveTo>
                    <a:pt x="642" y="633"/>
                  </a:moveTo>
                  <a:cubicBezTo>
                    <a:pt x="642" y="633"/>
                    <a:pt x="642" y="633"/>
                    <a:pt x="642" y="634"/>
                  </a:cubicBezTo>
                  <a:cubicBezTo>
                    <a:pt x="642" y="634"/>
                    <a:pt x="642" y="634"/>
                    <a:pt x="642" y="634"/>
                  </a:cubicBezTo>
                  <a:cubicBezTo>
                    <a:pt x="643" y="634"/>
                    <a:pt x="643" y="634"/>
                    <a:pt x="643" y="634"/>
                  </a:cubicBezTo>
                  <a:cubicBezTo>
                    <a:pt x="644" y="635"/>
                    <a:pt x="646" y="636"/>
                    <a:pt x="648" y="636"/>
                  </a:cubicBezTo>
                  <a:cubicBezTo>
                    <a:pt x="648" y="636"/>
                    <a:pt x="649" y="636"/>
                    <a:pt x="649" y="636"/>
                  </a:cubicBezTo>
                  <a:cubicBezTo>
                    <a:pt x="650" y="635"/>
                    <a:pt x="650" y="634"/>
                    <a:pt x="649" y="634"/>
                  </a:cubicBezTo>
                  <a:cubicBezTo>
                    <a:pt x="647" y="634"/>
                    <a:pt x="645" y="634"/>
                    <a:pt x="643" y="634"/>
                  </a:cubicBezTo>
                  <a:cubicBezTo>
                    <a:pt x="643" y="633"/>
                    <a:pt x="643" y="633"/>
                    <a:pt x="642" y="633"/>
                  </a:cubicBezTo>
                  <a:cubicBezTo>
                    <a:pt x="642" y="633"/>
                    <a:pt x="642" y="633"/>
                    <a:pt x="642" y="633"/>
                  </a:cubicBezTo>
                  <a:cubicBezTo>
                    <a:pt x="642" y="633"/>
                    <a:pt x="642" y="633"/>
                    <a:pt x="642" y="633"/>
                  </a:cubicBezTo>
                  <a:cubicBezTo>
                    <a:pt x="642" y="633"/>
                    <a:pt x="642" y="633"/>
                    <a:pt x="642" y="633"/>
                  </a:cubicBezTo>
                  <a:cubicBezTo>
                    <a:pt x="641" y="633"/>
                    <a:pt x="641" y="633"/>
                    <a:pt x="642" y="633"/>
                  </a:cubicBezTo>
                  <a:close/>
                  <a:moveTo>
                    <a:pt x="641" y="680"/>
                  </a:moveTo>
                  <a:cubicBezTo>
                    <a:pt x="640" y="680"/>
                    <a:pt x="640" y="680"/>
                    <a:pt x="640" y="680"/>
                  </a:cubicBezTo>
                  <a:cubicBezTo>
                    <a:pt x="640" y="680"/>
                    <a:pt x="640" y="680"/>
                    <a:pt x="640" y="680"/>
                  </a:cubicBezTo>
                  <a:cubicBezTo>
                    <a:pt x="639" y="680"/>
                    <a:pt x="639" y="680"/>
                    <a:pt x="639" y="680"/>
                  </a:cubicBezTo>
                  <a:cubicBezTo>
                    <a:pt x="639" y="680"/>
                    <a:pt x="639" y="680"/>
                    <a:pt x="639" y="681"/>
                  </a:cubicBezTo>
                  <a:cubicBezTo>
                    <a:pt x="639" y="680"/>
                    <a:pt x="639" y="680"/>
                    <a:pt x="640" y="680"/>
                  </a:cubicBezTo>
                  <a:cubicBezTo>
                    <a:pt x="640" y="680"/>
                    <a:pt x="640" y="680"/>
                    <a:pt x="640" y="680"/>
                  </a:cubicBezTo>
                  <a:cubicBezTo>
                    <a:pt x="641" y="680"/>
                    <a:pt x="641" y="680"/>
                    <a:pt x="641" y="680"/>
                  </a:cubicBezTo>
                  <a:cubicBezTo>
                    <a:pt x="643" y="680"/>
                    <a:pt x="645" y="680"/>
                    <a:pt x="647" y="681"/>
                  </a:cubicBezTo>
                  <a:cubicBezTo>
                    <a:pt x="649" y="685"/>
                    <a:pt x="651" y="684"/>
                    <a:pt x="654" y="683"/>
                  </a:cubicBezTo>
                  <a:cubicBezTo>
                    <a:pt x="659" y="681"/>
                    <a:pt x="664" y="680"/>
                    <a:pt x="668" y="677"/>
                  </a:cubicBezTo>
                  <a:cubicBezTo>
                    <a:pt x="669" y="676"/>
                    <a:pt x="669" y="676"/>
                    <a:pt x="670" y="676"/>
                  </a:cubicBezTo>
                  <a:cubicBezTo>
                    <a:pt x="671" y="676"/>
                    <a:pt x="672" y="676"/>
                    <a:pt x="672" y="676"/>
                  </a:cubicBezTo>
                  <a:cubicBezTo>
                    <a:pt x="673" y="676"/>
                    <a:pt x="673" y="676"/>
                    <a:pt x="673" y="676"/>
                  </a:cubicBezTo>
                  <a:cubicBezTo>
                    <a:pt x="674" y="677"/>
                    <a:pt x="674" y="677"/>
                    <a:pt x="674" y="678"/>
                  </a:cubicBezTo>
                  <a:cubicBezTo>
                    <a:pt x="673" y="679"/>
                    <a:pt x="672" y="680"/>
                    <a:pt x="672" y="681"/>
                  </a:cubicBezTo>
                  <a:cubicBezTo>
                    <a:pt x="672" y="682"/>
                    <a:pt x="673" y="682"/>
                    <a:pt x="674" y="683"/>
                  </a:cubicBezTo>
                  <a:cubicBezTo>
                    <a:pt x="675" y="683"/>
                    <a:pt x="675" y="684"/>
                    <a:pt x="676" y="684"/>
                  </a:cubicBezTo>
                  <a:cubicBezTo>
                    <a:pt x="678" y="687"/>
                    <a:pt x="681" y="688"/>
                    <a:pt x="684" y="687"/>
                  </a:cubicBezTo>
                  <a:cubicBezTo>
                    <a:pt x="687" y="687"/>
                    <a:pt x="690" y="687"/>
                    <a:pt x="693" y="686"/>
                  </a:cubicBezTo>
                  <a:cubicBezTo>
                    <a:pt x="695" y="686"/>
                    <a:pt x="696" y="687"/>
                    <a:pt x="697" y="688"/>
                  </a:cubicBezTo>
                  <a:cubicBezTo>
                    <a:pt x="699" y="689"/>
                    <a:pt x="701" y="687"/>
                    <a:pt x="700" y="686"/>
                  </a:cubicBezTo>
                  <a:cubicBezTo>
                    <a:pt x="700" y="683"/>
                    <a:pt x="699" y="679"/>
                    <a:pt x="699" y="676"/>
                  </a:cubicBezTo>
                  <a:cubicBezTo>
                    <a:pt x="699" y="674"/>
                    <a:pt x="699" y="672"/>
                    <a:pt x="696" y="671"/>
                  </a:cubicBezTo>
                  <a:cubicBezTo>
                    <a:pt x="693" y="671"/>
                    <a:pt x="692" y="669"/>
                    <a:pt x="691" y="667"/>
                  </a:cubicBezTo>
                  <a:cubicBezTo>
                    <a:pt x="690" y="663"/>
                    <a:pt x="688" y="661"/>
                    <a:pt x="684" y="660"/>
                  </a:cubicBezTo>
                  <a:cubicBezTo>
                    <a:pt x="682" y="660"/>
                    <a:pt x="681" y="659"/>
                    <a:pt x="680" y="659"/>
                  </a:cubicBezTo>
                  <a:cubicBezTo>
                    <a:pt x="679" y="659"/>
                    <a:pt x="677" y="659"/>
                    <a:pt x="676" y="660"/>
                  </a:cubicBezTo>
                  <a:cubicBezTo>
                    <a:pt x="673" y="663"/>
                    <a:pt x="668" y="663"/>
                    <a:pt x="664" y="666"/>
                  </a:cubicBezTo>
                  <a:cubicBezTo>
                    <a:pt x="660" y="669"/>
                    <a:pt x="656" y="671"/>
                    <a:pt x="651" y="672"/>
                  </a:cubicBezTo>
                  <a:cubicBezTo>
                    <a:pt x="647" y="674"/>
                    <a:pt x="643" y="677"/>
                    <a:pt x="641" y="680"/>
                  </a:cubicBezTo>
                  <a:close/>
                  <a:moveTo>
                    <a:pt x="640" y="585"/>
                  </a:moveTo>
                  <a:cubicBezTo>
                    <a:pt x="640" y="585"/>
                    <a:pt x="639" y="584"/>
                    <a:pt x="639" y="584"/>
                  </a:cubicBezTo>
                  <a:cubicBezTo>
                    <a:pt x="639" y="584"/>
                    <a:pt x="638" y="584"/>
                    <a:pt x="638" y="584"/>
                  </a:cubicBezTo>
                  <a:cubicBezTo>
                    <a:pt x="638" y="585"/>
                    <a:pt x="638" y="585"/>
                    <a:pt x="639" y="585"/>
                  </a:cubicBezTo>
                  <a:cubicBezTo>
                    <a:pt x="639" y="585"/>
                    <a:pt x="639" y="585"/>
                    <a:pt x="640" y="585"/>
                  </a:cubicBezTo>
                  <a:close/>
                  <a:moveTo>
                    <a:pt x="633" y="435"/>
                  </a:moveTo>
                  <a:cubicBezTo>
                    <a:pt x="634" y="436"/>
                    <a:pt x="636" y="435"/>
                    <a:pt x="637" y="433"/>
                  </a:cubicBezTo>
                  <a:cubicBezTo>
                    <a:pt x="638" y="431"/>
                    <a:pt x="637" y="427"/>
                    <a:pt x="640" y="425"/>
                  </a:cubicBezTo>
                  <a:cubicBezTo>
                    <a:pt x="639" y="425"/>
                    <a:pt x="639" y="424"/>
                    <a:pt x="638" y="424"/>
                  </a:cubicBezTo>
                  <a:cubicBezTo>
                    <a:pt x="636" y="424"/>
                    <a:pt x="635" y="425"/>
                    <a:pt x="634" y="425"/>
                  </a:cubicBezTo>
                  <a:cubicBezTo>
                    <a:pt x="629" y="428"/>
                    <a:pt x="629" y="431"/>
                    <a:pt x="633" y="435"/>
                  </a:cubicBezTo>
                  <a:close/>
                  <a:moveTo>
                    <a:pt x="627" y="443"/>
                  </a:moveTo>
                  <a:cubicBezTo>
                    <a:pt x="628" y="443"/>
                    <a:pt x="628" y="443"/>
                    <a:pt x="628" y="443"/>
                  </a:cubicBezTo>
                  <a:cubicBezTo>
                    <a:pt x="628" y="443"/>
                    <a:pt x="628" y="443"/>
                    <a:pt x="628" y="443"/>
                  </a:cubicBezTo>
                  <a:lnTo>
                    <a:pt x="627" y="443"/>
                  </a:lnTo>
                  <a:close/>
                  <a:moveTo>
                    <a:pt x="623" y="530"/>
                  </a:moveTo>
                  <a:cubicBezTo>
                    <a:pt x="623" y="530"/>
                    <a:pt x="623" y="530"/>
                    <a:pt x="623" y="530"/>
                  </a:cubicBezTo>
                  <a:cubicBezTo>
                    <a:pt x="623" y="530"/>
                    <a:pt x="623" y="530"/>
                    <a:pt x="623" y="530"/>
                  </a:cubicBezTo>
                  <a:close/>
                  <a:moveTo>
                    <a:pt x="620" y="651"/>
                  </a:moveTo>
                  <a:cubicBezTo>
                    <a:pt x="620" y="651"/>
                    <a:pt x="621" y="651"/>
                    <a:pt x="621" y="651"/>
                  </a:cubicBezTo>
                  <a:cubicBezTo>
                    <a:pt x="621" y="651"/>
                    <a:pt x="622" y="650"/>
                    <a:pt x="623" y="650"/>
                  </a:cubicBezTo>
                  <a:cubicBezTo>
                    <a:pt x="623" y="650"/>
                    <a:pt x="623" y="649"/>
                    <a:pt x="623" y="649"/>
                  </a:cubicBezTo>
                  <a:cubicBezTo>
                    <a:pt x="622" y="647"/>
                    <a:pt x="622" y="646"/>
                    <a:pt x="621" y="645"/>
                  </a:cubicBezTo>
                  <a:cubicBezTo>
                    <a:pt x="622" y="645"/>
                    <a:pt x="622" y="645"/>
                    <a:pt x="622" y="645"/>
                  </a:cubicBezTo>
                  <a:cubicBezTo>
                    <a:pt x="622" y="645"/>
                    <a:pt x="622" y="644"/>
                    <a:pt x="622" y="644"/>
                  </a:cubicBezTo>
                  <a:cubicBezTo>
                    <a:pt x="622" y="644"/>
                    <a:pt x="622" y="644"/>
                    <a:pt x="621" y="645"/>
                  </a:cubicBezTo>
                  <a:cubicBezTo>
                    <a:pt x="621" y="645"/>
                    <a:pt x="621" y="645"/>
                    <a:pt x="621" y="645"/>
                  </a:cubicBezTo>
                  <a:cubicBezTo>
                    <a:pt x="621" y="645"/>
                    <a:pt x="621" y="645"/>
                    <a:pt x="621" y="645"/>
                  </a:cubicBezTo>
                  <a:cubicBezTo>
                    <a:pt x="620" y="646"/>
                    <a:pt x="620" y="648"/>
                    <a:pt x="619" y="650"/>
                  </a:cubicBezTo>
                  <a:cubicBezTo>
                    <a:pt x="619" y="650"/>
                    <a:pt x="619" y="651"/>
                    <a:pt x="620" y="651"/>
                  </a:cubicBezTo>
                  <a:close/>
                  <a:moveTo>
                    <a:pt x="617" y="570"/>
                  </a:moveTo>
                  <a:cubicBezTo>
                    <a:pt x="618" y="569"/>
                    <a:pt x="618" y="569"/>
                    <a:pt x="618" y="569"/>
                  </a:cubicBezTo>
                  <a:cubicBezTo>
                    <a:pt x="617" y="569"/>
                    <a:pt x="617" y="569"/>
                    <a:pt x="617" y="569"/>
                  </a:cubicBezTo>
                  <a:lnTo>
                    <a:pt x="617" y="570"/>
                  </a:lnTo>
                  <a:close/>
                  <a:moveTo>
                    <a:pt x="612" y="535"/>
                  </a:moveTo>
                  <a:cubicBezTo>
                    <a:pt x="613" y="535"/>
                    <a:pt x="614" y="536"/>
                    <a:pt x="614" y="536"/>
                  </a:cubicBezTo>
                  <a:cubicBezTo>
                    <a:pt x="615" y="536"/>
                    <a:pt x="615" y="536"/>
                    <a:pt x="615" y="535"/>
                  </a:cubicBezTo>
                  <a:cubicBezTo>
                    <a:pt x="615" y="534"/>
                    <a:pt x="615" y="533"/>
                    <a:pt x="614" y="534"/>
                  </a:cubicBezTo>
                  <a:cubicBezTo>
                    <a:pt x="613" y="534"/>
                    <a:pt x="613" y="535"/>
                    <a:pt x="612" y="535"/>
                  </a:cubicBezTo>
                  <a:close/>
                  <a:moveTo>
                    <a:pt x="612" y="618"/>
                  </a:moveTo>
                  <a:cubicBezTo>
                    <a:pt x="611" y="618"/>
                    <a:pt x="611" y="618"/>
                    <a:pt x="611" y="619"/>
                  </a:cubicBezTo>
                  <a:cubicBezTo>
                    <a:pt x="609" y="622"/>
                    <a:pt x="608" y="625"/>
                    <a:pt x="608" y="629"/>
                  </a:cubicBezTo>
                  <a:cubicBezTo>
                    <a:pt x="608" y="629"/>
                    <a:pt x="608" y="629"/>
                    <a:pt x="608" y="629"/>
                  </a:cubicBezTo>
                  <a:cubicBezTo>
                    <a:pt x="608" y="629"/>
                    <a:pt x="608" y="629"/>
                    <a:pt x="608" y="629"/>
                  </a:cubicBezTo>
                  <a:cubicBezTo>
                    <a:pt x="608" y="629"/>
                    <a:pt x="608" y="629"/>
                    <a:pt x="608" y="629"/>
                  </a:cubicBezTo>
                  <a:cubicBezTo>
                    <a:pt x="608" y="629"/>
                    <a:pt x="608" y="629"/>
                    <a:pt x="608" y="629"/>
                  </a:cubicBezTo>
                  <a:cubicBezTo>
                    <a:pt x="612" y="626"/>
                    <a:pt x="613" y="623"/>
                    <a:pt x="612" y="619"/>
                  </a:cubicBezTo>
                  <a:cubicBezTo>
                    <a:pt x="612" y="619"/>
                    <a:pt x="612" y="619"/>
                    <a:pt x="612" y="618"/>
                  </a:cubicBezTo>
                  <a:close/>
                  <a:moveTo>
                    <a:pt x="610" y="575"/>
                  </a:moveTo>
                  <a:cubicBezTo>
                    <a:pt x="611" y="575"/>
                    <a:pt x="611" y="575"/>
                    <a:pt x="611" y="575"/>
                  </a:cubicBezTo>
                  <a:cubicBezTo>
                    <a:pt x="611" y="575"/>
                    <a:pt x="611" y="575"/>
                    <a:pt x="611" y="574"/>
                  </a:cubicBezTo>
                  <a:cubicBezTo>
                    <a:pt x="611" y="574"/>
                    <a:pt x="611" y="574"/>
                    <a:pt x="611" y="574"/>
                  </a:cubicBezTo>
                  <a:cubicBezTo>
                    <a:pt x="610" y="574"/>
                    <a:pt x="610" y="574"/>
                    <a:pt x="610" y="575"/>
                  </a:cubicBezTo>
                  <a:close/>
                  <a:moveTo>
                    <a:pt x="600" y="589"/>
                  </a:moveTo>
                  <a:cubicBezTo>
                    <a:pt x="601" y="591"/>
                    <a:pt x="601" y="592"/>
                    <a:pt x="602" y="593"/>
                  </a:cubicBezTo>
                  <a:cubicBezTo>
                    <a:pt x="600" y="596"/>
                    <a:pt x="601" y="599"/>
                    <a:pt x="602" y="601"/>
                  </a:cubicBezTo>
                  <a:cubicBezTo>
                    <a:pt x="602" y="602"/>
                    <a:pt x="602" y="604"/>
                    <a:pt x="603" y="605"/>
                  </a:cubicBezTo>
                  <a:cubicBezTo>
                    <a:pt x="603" y="606"/>
                    <a:pt x="604" y="608"/>
                    <a:pt x="607" y="608"/>
                  </a:cubicBezTo>
                  <a:cubicBezTo>
                    <a:pt x="607" y="608"/>
                    <a:pt x="608" y="610"/>
                    <a:pt x="609" y="610"/>
                  </a:cubicBezTo>
                  <a:cubicBezTo>
                    <a:pt x="609" y="611"/>
                    <a:pt x="610" y="613"/>
                    <a:pt x="611" y="612"/>
                  </a:cubicBezTo>
                  <a:cubicBezTo>
                    <a:pt x="611" y="611"/>
                    <a:pt x="611" y="610"/>
                    <a:pt x="611" y="609"/>
                  </a:cubicBezTo>
                  <a:cubicBezTo>
                    <a:pt x="611" y="608"/>
                    <a:pt x="611" y="607"/>
                    <a:pt x="611" y="605"/>
                  </a:cubicBezTo>
                  <a:cubicBezTo>
                    <a:pt x="611" y="602"/>
                    <a:pt x="611" y="598"/>
                    <a:pt x="611" y="595"/>
                  </a:cubicBezTo>
                  <a:cubicBezTo>
                    <a:pt x="611" y="592"/>
                    <a:pt x="611" y="589"/>
                    <a:pt x="610" y="587"/>
                  </a:cubicBezTo>
                  <a:cubicBezTo>
                    <a:pt x="609" y="585"/>
                    <a:pt x="607" y="583"/>
                    <a:pt x="605" y="583"/>
                  </a:cubicBezTo>
                  <a:cubicBezTo>
                    <a:pt x="605" y="583"/>
                    <a:pt x="604" y="583"/>
                    <a:pt x="603" y="583"/>
                  </a:cubicBezTo>
                  <a:cubicBezTo>
                    <a:pt x="602" y="585"/>
                    <a:pt x="601" y="587"/>
                    <a:pt x="600" y="589"/>
                  </a:cubicBezTo>
                  <a:close/>
                  <a:moveTo>
                    <a:pt x="591" y="595"/>
                  </a:moveTo>
                  <a:cubicBezTo>
                    <a:pt x="591" y="593"/>
                    <a:pt x="590" y="592"/>
                    <a:pt x="590" y="591"/>
                  </a:cubicBezTo>
                  <a:cubicBezTo>
                    <a:pt x="590" y="591"/>
                    <a:pt x="590" y="591"/>
                    <a:pt x="590" y="591"/>
                  </a:cubicBezTo>
                  <a:cubicBezTo>
                    <a:pt x="590" y="591"/>
                    <a:pt x="590" y="591"/>
                    <a:pt x="590" y="591"/>
                  </a:cubicBezTo>
                  <a:cubicBezTo>
                    <a:pt x="590" y="591"/>
                    <a:pt x="590" y="591"/>
                    <a:pt x="590" y="591"/>
                  </a:cubicBezTo>
                  <a:cubicBezTo>
                    <a:pt x="590" y="591"/>
                    <a:pt x="590" y="591"/>
                    <a:pt x="590" y="591"/>
                  </a:cubicBezTo>
                  <a:cubicBezTo>
                    <a:pt x="591" y="590"/>
                    <a:pt x="593" y="590"/>
                    <a:pt x="594" y="590"/>
                  </a:cubicBezTo>
                  <a:cubicBezTo>
                    <a:pt x="595" y="590"/>
                    <a:pt x="595" y="589"/>
                    <a:pt x="595" y="588"/>
                  </a:cubicBezTo>
                  <a:cubicBezTo>
                    <a:pt x="592" y="586"/>
                    <a:pt x="592" y="583"/>
                    <a:pt x="595" y="580"/>
                  </a:cubicBezTo>
                  <a:cubicBezTo>
                    <a:pt x="595" y="580"/>
                    <a:pt x="595" y="580"/>
                    <a:pt x="595" y="580"/>
                  </a:cubicBezTo>
                  <a:cubicBezTo>
                    <a:pt x="595" y="580"/>
                    <a:pt x="595" y="580"/>
                    <a:pt x="595" y="580"/>
                  </a:cubicBezTo>
                  <a:cubicBezTo>
                    <a:pt x="595" y="580"/>
                    <a:pt x="595" y="580"/>
                    <a:pt x="595" y="580"/>
                  </a:cubicBezTo>
                  <a:cubicBezTo>
                    <a:pt x="594" y="579"/>
                    <a:pt x="593" y="577"/>
                    <a:pt x="592" y="576"/>
                  </a:cubicBezTo>
                  <a:cubicBezTo>
                    <a:pt x="591" y="575"/>
                    <a:pt x="590" y="574"/>
                    <a:pt x="589" y="575"/>
                  </a:cubicBezTo>
                  <a:cubicBezTo>
                    <a:pt x="588" y="575"/>
                    <a:pt x="587" y="576"/>
                    <a:pt x="587" y="577"/>
                  </a:cubicBezTo>
                  <a:cubicBezTo>
                    <a:pt x="586" y="580"/>
                    <a:pt x="585" y="583"/>
                    <a:pt x="587" y="586"/>
                  </a:cubicBezTo>
                  <a:cubicBezTo>
                    <a:pt x="588" y="587"/>
                    <a:pt x="589" y="589"/>
                    <a:pt x="590" y="591"/>
                  </a:cubicBezTo>
                  <a:cubicBezTo>
                    <a:pt x="590" y="591"/>
                    <a:pt x="590" y="591"/>
                    <a:pt x="590" y="591"/>
                  </a:cubicBezTo>
                  <a:cubicBezTo>
                    <a:pt x="590" y="591"/>
                    <a:pt x="590" y="591"/>
                    <a:pt x="590" y="591"/>
                  </a:cubicBezTo>
                  <a:cubicBezTo>
                    <a:pt x="589" y="591"/>
                    <a:pt x="587" y="591"/>
                    <a:pt x="586" y="590"/>
                  </a:cubicBezTo>
                  <a:cubicBezTo>
                    <a:pt x="585" y="590"/>
                    <a:pt x="584" y="590"/>
                    <a:pt x="584" y="590"/>
                  </a:cubicBezTo>
                  <a:cubicBezTo>
                    <a:pt x="583" y="590"/>
                    <a:pt x="583" y="591"/>
                    <a:pt x="582" y="591"/>
                  </a:cubicBezTo>
                  <a:cubicBezTo>
                    <a:pt x="582" y="591"/>
                    <a:pt x="582" y="592"/>
                    <a:pt x="583" y="592"/>
                  </a:cubicBezTo>
                  <a:cubicBezTo>
                    <a:pt x="584" y="593"/>
                    <a:pt x="587" y="593"/>
                    <a:pt x="588" y="595"/>
                  </a:cubicBezTo>
                  <a:cubicBezTo>
                    <a:pt x="588" y="598"/>
                    <a:pt x="587" y="600"/>
                    <a:pt x="586" y="602"/>
                  </a:cubicBezTo>
                  <a:cubicBezTo>
                    <a:pt x="586" y="602"/>
                    <a:pt x="586" y="602"/>
                    <a:pt x="586" y="603"/>
                  </a:cubicBezTo>
                  <a:cubicBezTo>
                    <a:pt x="586" y="603"/>
                    <a:pt x="586" y="604"/>
                    <a:pt x="586" y="604"/>
                  </a:cubicBezTo>
                  <a:cubicBezTo>
                    <a:pt x="587" y="605"/>
                    <a:pt x="587" y="604"/>
                    <a:pt x="588" y="604"/>
                  </a:cubicBezTo>
                  <a:cubicBezTo>
                    <a:pt x="589" y="602"/>
                    <a:pt x="590" y="601"/>
                    <a:pt x="591" y="599"/>
                  </a:cubicBezTo>
                  <a:cubicBezTo>
                    <a:pt x="591" y="598"/>
                    <a:pt x="592" y="596"/>
                    <a:pt x="591" y="595"/>
                  </a:cubicBezTo>
                  <a:close/>
                  <a:moveTo>
                    <a:pt x="596" y="627"/>
                  </a:moveTo>
                  <a:cubicBezTo>
                    <a:pt x="595" y="625"/>
                    <a:pt x="594" y="623"/>
                    <a:pt x="593" y="620"/>
                  </a:cubicBezTo>
                  <a:cubicBezTo>
                    <a:pt x="593" y="620"/>
                    <a:pt x="593" y="619"/>
                    <a:pt x="593" y="619"/>
                  </a:cubicBezTo>
                  <a:cubicBezTo>
                    <a:pt x="593" y="618"/>
                    <a:pt x="594" y="618"/>
                    <a:pt x="594" y="618"/>
                  </a:cubicBezTo>
                  <a:cubicBezTo>
                    <a:pt x="593" y="618"/>
                    <a:pt x="593" y="618"/>
                    <a:pt x="593" y="619"/>
                  </a:cubicBezTo>
                  <a:cubicBezTo>
                    <a:pt x="593" y="619"/>
                    <a:pt x="593" y="620"/>
                    <a:pt x="593" y="620"/>
                  </a:cubicBezTo>
                  <a:cubicBezTo>
                    <a:pt x="593" y="620"/>
                    <a:pt x="593" y="620"/>
                    <a:pt x="593" y="620"/>
                  </a:cubicBezTo>
                  <a:cubicBezTo>
                    <a:pt x="593" y="621"/>
                    <a:pt x="592" y="622"/>
                    <a:pt x="592" y="622"/>
                  </a:cubicBezTo>
                  <a:cubicBezTo>
                    <a:pt x="592" y="625"/>
                    <a:pt x="593" y="627"/>
                    <a:pt x="594" y="630"/>
                  </a:cubicBezTo>
                  <a:cubicBezTo>
                    <a:pt x="594" y="630"/>
                    <a:pt x="595" y="630"/>
                    <a:pt x="595" y="630"/>
                  </a:cubicBezTo>
                  <a:cubicBezTo>
                    <a:pt x="595" y="630"/>
                    <a:pt x="596" y="629"/>
                    <a:pt x="596" y="629"/>
                  </a:cubicBezTo>
                  <a:cubicBezTo>
                    <a:pt x="596" y="628"/>
                    <a:pt x="596" y="628"/>
                    <a:pt x="596" y="627"/>
                  </a:cubicBezTo>
                  <a:close/>
                  <a:moveTo>
                    <a:pt x="593" y="405"/>
                  </a:moveTo>
                  <a:cubicBezTo>
                    <a:pt x="593" y="405"/>
                    <a:pt x="594" y="405"/>
                    <a:pt x="594" y="404"/>
                  </a:cubicBezTo>
                  <a:cubicBezTo>
                    <a:pt x="594" y="403"/>
                    <a:pt x="594" y="403"/>
                    <a:pt x="593" y="403"/>
                  </a:cubicBezTo>
                  <a:cubicBezTo>
                    <a:pt x="593" y="403"/>
                    <a:pt x="592" y="403"/>
                    <a:pt x="592" y="403"/>
                  </a:cubicBezTo>
                  <a:cubicBezTo>
                    <a:pt x="592" y="404"/>
                    <a:pt x="592" y="404"/>
                    <a:pt x="593" y="405"/>
                  </a:cubicBezTo>
                  <a:close/>
                  <a:moveTo>
                    <a:pt x="586" y="508"/>
                  </a:moveTo>
                  <a:cubicBezTo>
                    <a:pt x="586" y="509"/>
                    <a:pt x="586" y="510"/>
                    <a:pt x="586" y="512"/>
                  </a:cubicBezTo>
                  <a:cubicBezTo>
                    <a:pt x="586" y="512"/>
                    <a:pt x="585" y="512"/>
                    <a:pt x="585" y="512"/>
                  </a:cubicBezTo>
                  <a:cubicBezTo>
                    <a:pt x="585" y="512"/>
                    <a:pt x="585" y="512"/>
                    <a:pt x="585" y="512"/>
                  </a:cubicBezTo>
                  <a:cubicBezTo>
                    <a:pt x="585" y="512"/>
                    <a:pt x="585" y="512"/>
                    <a:pt x="585" y="512"/>
                  </a:cubicBezTo>
                  <a:cubicBezTo>
                    <a:pt x="584" y="512"/>
                    <a:pt x="584" y="513"/>
                    <a:pt x="584" y="513"/>
                  </a:cubicBezTo>
                  <a:cubicBezTo>
                    <a:pt x="585" y="513"/>
                    <a:pt x="585" y="513"/>
                    <a:pt x="585" y="512"/>
                  </a:cubicBezTo>
                  <a:cubicBezTo>
                    <a:pt x="585" y="512"/>
                    <a:pt x="585" y="512"/>
                    <a:pt x="586" y="512"/>
                  </a:cubicBezTo>
                  <a:cubicBezTo>
                    <a:pt x="586" y="512"/>
                    <a:pt x="586" y="512"/>
                    <a:pt x="586" y="512"/>
                  </a:cubicBezTo>
                  <a:cubicBezTo>
                    <a:pt x="588" y="511"/>
                    <a:pt x="590" y="509"/>
                    <a:pt x="591" y="507"/>
                  </a:cubicBezTo>
                  <a:cubicBezTo>
                    <a:pt x="591" y="507"/>
                    <a:pt x="591" y="506"/>
                    <a:pt x="591" y="506"/>
                  </a:cubicBezTo>
                  <a:cubicBezTo>
                    <a:pt x="590" y="505"/>
                    <a:pt x="590" y="505"/>
                    <a:pt x="589" y="505"/>
                  </a:cubicBezTo>
                  <a:cubicBezTo>
                    <a:pt x="588" y="505"/>
                    <a:pt x="586" y="506"/>
                    <a:pt x="586" y="508"/>
                  </a:cubicBezTo>
                  <a:close/>
                  <a:moveTo>
                    <a:pt x="584" y="400"/>
                  </a:moveTo>
                  <a:cubicBezTo>
                    <a:pt x="584" y="400"/>
                    <a:pt x="584" y="400"/>
                    <a:pt x="584" y="401"/>
                  </a:cubicBezTo>
                  <a:cubicBezTo>
                    <a:pt x="584" y="401"/>
                    <a:pt x="585" y="401"/>
                    <a:pt x="585" y="401"/>
                  </a:cubicBezTo>
                  <a:cubicBezTo>
                    <a:pt x="586" y="400"/>
                    <a:pt x="586" y="400"/>
                    <a:pt x="585" y="400"/>
                  </a:cubicBezTo>
                  <a:cubicBezTo>
                    <a:pt x="584" y="400"/>
                    <a:pt x="584" y="400"/>
                    <a:pt x="584" y="400"/>
                  </a:cubicBezTo>
                  <a:close/>
                  <a:moveTo>
                    <a:pt x="581" y="536"/>
                  </a:moveTo>
                  <a:cubicBezTo>
                    <a:pt x="580" y="536"/>
                    <a:pt x="580" y="536"/>
                    <a:pt x="580" y="537"/>
                  </a:cubicBezTo>
                  <a:cubicBezTo>
                    <a:pt x="580" y="537"/>
                    <a:pt x="581" y="537"/>
                    <a:pt x="581" y="537"/>
                  </a:cubicBezTo>
                  <a:cubicBezTo>
                    <a:pt x="582" y="536"/>
                    <a:pt x="583" y="536"/>
                    <a:pt x="584" y="535"/>
                  </a:cubicBezTo>
                  <a:cubicBezTo>
                    <a:pt x="584" y="535"/>
                    <a:pt x="585" y="535"/>
                    <a:pt x="585" y="535"/>
                  </a:cubicBezTo>
                  <a:cubicBezTo>
                    <a:pt x="585" y="535"/>
                    <a:pt x="585" y="535"/>
                    <a:pt x="586" y="535"/>
                  </a:cubicBezTo>
                  <a:cubicBezTo>
                    <a:pt x="586" y="535"/>
                    <a:pt x="586" y="535"/>
                    <a:pt x="586" y="535"/>
                  </a:cubicBezTo>
                  <a:cubicBezTo>
                    <a:pt x="587" y="534"/>
                    <a:pt x="588" y="533"/>
                    <a:pt x="589" y="532"/>
                  </a:cubicBezTo>
                  <a:cubicBezTo>
                    <a:pt x="589" y="532"/>
                    <a:pt x="589" y="532"/>
                    <a:pt x="589" y="532"/>
                  </a:cubicBezTo>
                  <a:cubicBezTo>
                    <a:pt x="589" y="531"/>
                    <a:pt x="590" y="531"/>
                    <a:pt x="590" y="531"/>
                  </a:cubicBezTo>
                  <a:cubicBezTo>
                    <a:pt x="591" y="529"/>
                    <a:pt x="592" y="527"/>
                    <a:pt x="593" y="525"/>
                  </a:cubicBezTo>
                  <a:cubicBezTo>
                    <a:pt x="594" y="523"/>
                    <a:pt x="596" y="521"/>
                    <a:pt x="598" y="519"/>
                  </a:cubicBezTo>
                  <a:cubicBezTo>
                    <a:pt x="598" y="519"/>
                    <a:pt x="598" y="518"/>
                    <a:pt x="598" y="518"/>
                  </a:cubicBezTo>
                  <a:cubicBezTo>
                    <a:pt x="598" y="517"/>
                    <a:pt x="598" y="516"/>
                    <a:pt x="598" y="516"/>
                  </a:cubicBezTo>
                  <a:cubicBezTo>
                    <a:pt x="597" y="516"/>
                    <a:pt x="596" y="515"/>
                    <a:pt x="596" y="516"/>
                  </a:cubicBezTo>
                  <a:cubicBezTo>
                    <a:pt x="585" y="522"/>
                    <a:pt x="586" y="522"/>
                    <a:pt x="588" y="531"/>
                  </a:cubicBezTo>
                  <a:cubicBezTo>
                    <a:pt x="588" y="532"/>
                    <a:pt x="589" y="532"/>
                    <a:pt x="589" y="532"/>
                  </a:cubicBezTo>
                  <a:cubicBezTo>
                    <a:pt x="588" y="532"/>
                    <a:pt x="588" y="532"/>
                    <a:pt x="588" y="532"/>
                  </a:cubicBezTo>
                  <a:cubicBezTo>
                    <a:pt x="587" y="533"/>
                    <a:pt x="586" y="534"/>
                    <a:pt x="586" y="535"/>
                  </a:cubicBezTo>
                  <a:cubicBezTo>
                    <a:pt x="586" y="535"/>
                    <a:pt x="586" y="535"/>
                    <a:pt x="586" y="535"/>
                  </a:cubicBezTo>
                  <a:cubicBezTo>
                    <a:pt x="585" y="535"/>
                    <a:pt x="585" y="535"/>
                    <a:pt x="585" y="535"/>
                  </a:cubicBezTo>
                  <a:cubicBezTo>
                    <a:pt x="585" y="535"/>
                    <a:pt x="584" y="535"/>
                    <a:pt x="584" y="535"/>
                  </a:cubicBezTo>
                  <a:cubicBezTo>
                    <a:pt x="583" y="535"/>
                    <a:pt x="582" y="536"/>
                    <a:pt x="581" y="536"/>
                  </a:cubicBezTo>
                  <a:close/>
                  <a:moveTo>
                    <a:pt x="580" y="365"/>
                  </a:moveTo>
                  <a:cubicBezTo>
                    <a:pt x="580" y="366"/>
                    <a:pt x="580" y="366"/>
                    <a:pt x="580" y="366"/>
                  </a:cubicBezTo>
                  <a:cubicBezTo>
                    <a:pt x="580" y="365"/>
                    <a:pt x="580" y="365"/>
                    <a:pt x="580" y="365"/>
                  </a:cubicBezTo>
                  <a:close/>
                  <a:moveTo>
                    <a:pt x="574" y="389"/>
                  </a:moveTo>
                  <a:cubicBezTo>
                    <a:pt x="574" y="389"/>
                    <a:pt x="574" y="389"/>
                    <a:pt x="574" y="389"/>
                  </a:cubicBezTo>
                  <a:cubicBezTo>
                    <a:pt x="575" y="389"/>
                    <a:pt x="575" y="388"/>
                    <a:pt x="574" y="387"/>
                  </a:cubicBezTo>
                  <a:cubicBezTo>
                    <a:pt x="574" y="387"/>
                    <a:pt x="574" y="387"/>
                    <a:pt x="573" y="387"/>
                  </a:cubicBezTo>
                  <a:cubicBezTo>
                    <a:pt x="573" y="388"/>
                    <a:pt x="573" y="389"/>
                    <a:pt x="574" y="389"/>
                  </a:cubicBezTo>
                  <a:close/>
                  <a:moveTo>
                    <a:pt x="119" y="377"/>
                  </a:moveTo>
                  <a:cubicBezTo>
                    <a:pt x="119" y="378"/>
                    <a:pt x="119" y="378"/>
                    <a:pt x="119" y="378"/>
                  </a:cubicBezTo>
                  <a:cubicBezTo>
                    <a:pt x="119" y="379"/>
                    <a:pt x="119" y="380"/>
                    <a:pt x="119" y="380"/>
                  </a:cubicBezTo>
                  <a:cubicBezTo>
                    <a:pt x="119" y="381"/>
                    <a:pt x="119" y="381"/>
                    <a:pt x="119" y="381"/>
                  </a:cubicBezTo>
                  <a:cubicBezTo>
                    <a:pt x="119" y="381"/>
                    <a:pt x="119" y="381"/>
                    <a:pt x="119" y="381"/>
                  </a:cubicBezTo>
                  <a:cubicBezTo>
                    <a:pt x="119" y="381"/>
                    <a:pt x="119" y="381"/>
                    <a:pt x="119" y="381"/>
                  </a:cubicBezTo>
                  <a:cubicBezTo>
                    <a:pt x="119" y="381"/>
                    <a:pt x="119" y="380"/>
                    <a:pt x="119" y="380"/>
                  </a:cubicBezTo>
                  <a:cubicBezTo>
                    <a:pt x="119" y="380"/>
                    <a:pt x="120" y="379"/>
                    <a:pt x="120" y="378"/>
                  </a:cubicBezTo>
                  <a:cubicBezTo>
                    <a:pt x="121" y="377"/>
                    <a:pt x="120" y="377"/>
                    <a:pt x="119" y="377"/>
                  </a:cubicBezTo>
                  <a:close/>
                  <a:moveTo>
                    <a:pt x="214" y="250"/>
                  </a:moveTo>
                  <a:cubicBezTo>
                    <a:pt x="211" y="249"/>
                    <a:pt x="208" y="248"/>
                    <a:pt x="205" y="249"/>
                  </a:cubicBezTo>
                  <a:cubicBezTo>
                    <a:pt x="204" y="249"/>
                    <a:pt x="204" y="249"/>
                    <a:pt x="204" y="249"/>
                  </a:cubicBezTo>
                  <a:cubicBezTo>
                    <a:pt x="205" y="249"/>
                    <a:pt x="205" y="249"/>
                    <a:pt x="205" y="249"/>
                  </a:cubicBezTo>
                  <a:cubicBezTo>
                    <a:pt x="205" y="249"/>
                    <a:pt x="205" y="249"/>
                    <a:pt x="205" y="249"/>
                  </a:cubicBezTo>
                  <a:cubicBezTo>
                    <a:pt x="205" y="250"/>
                    <a:pt x="205" y="250"/>
                    <a:pt x="205" y="251"/>
                  </a:cubicBezTo>
                  <a:cubicBezTo>
                    <a:pt x="205" y="251"/>
                    <a:pt x="205" y="251"/>
                    <a:pt x="205" y="251"/>
                  </a:cubicBezTo>
                  <a:cubicBezTo>
                    <a:pt x="205" y="251"/>
                    <a:pt x="205" y="251"/>
                    <a:pt x="205" y="251"/>
                  </a:cubicBezTo>
                  <a:cubicBezTo>
                    <a:pt x="205" y="251"/>
                    <a:pt x="205" y="251"/>
                    <a:pt x="205" y="251"/>
                  </a:cubicBezTo>
                  <a:cubicBezTo>
                    <a:pt x="208" y="252"/>
                    <a:pt x="210" y="253"/>
                    <a:pt x="213" y="253"/>
                  </a:cubicBezTo>
                  <a:cubicBezTo>
                    <a:pt x="214" y="253"/>
                    <a:pt x="215" y="253"/>
                    <a:pt x="215" y="252"/>
                  </a:cubicBezTo>
                  <a:cubicBezTo>
                    <a:pt x="216" y="252"/>
                    <a:pt x="215" y="250"/>
                    <a:pt x="214" y="250"/>
                  </a:cubicBezTo>
                  <a:close/>
                  <a:moveTo>
                    <a:pt x="323" y="480"/>
                  </a:moveTo>
                  <a:cubicBezTo>
                    <a:pt x="323" y="480"/>
                    <a:pt x="322" y="480"/>
                    <a:pt x="322" y="481"/>
                  </a:cubicBezTo>
                  <a:cubicBezTo>
                    <a:pt x="322" y="481"/>
                    <a:pt x="322" y="481"/>
                    <a:pt x="322" y="481"/>
                  </a:cubicBezTo>
                  <a:cubicBezTo>
                    <a:pt x="323" y="481"/>
                    <a:pt x="323" y="481"/>
                    <a:pt x="323" y="481"/>
                  </a:cubicBezTo>
                  <a:cubicBezTo>
                    <a:pt x="323" y="481"/>
                    <a:pt x="323" y="480"/>
                    <a:pt x="323" y="480"/>
                  </a:cubicBezTo>
                  <a:close/>
                  <a:moveTo>
                    <a:pt x="330" y="465"/>
                  </a:moveTo>
                  <a:cubicBezTo>
                    <a:pt x="329" y="465"/>
                    <a:pt x="329" y="465"/>
                    <a:pt x="329" y="464"/>
                  </a:cubicBezTo>
                  <a:cubicBezTo>
                    <a:pt x="329" y="464"/>
                    <a:pt x="329" y="464"/>
                    <a:pt x="329" y="464"/>
                  </a:cubicBezTo>
                  <a:cubicBezTo>
                    <a:pt x="329" y="464"/>
                    <a:pt x="329" y="463"/>
                    <a:pt x="328" y="463"/>
                  </a:cubicBezTo>
                  <a:cubicBezTo>
                    <a:pt x="328" y="463"/>
                    <a:pt x="328" y="463"/>
                    <a:pt x="328" y="463"/>
                  </a:cubicBezTo>
                  <a:cubicBezTo>
                    <a:pt x="328" y="464"/>
                    <a:pt x="329" y="464"/>
                    <a:pt x="329" y="464"/>
                  </a:cubicBezTo>
                  <a:cubicBezTo>
                    <a:pt x="329" y="464"/>
                    <a:pt x="329" y="464"/>
                    <a:pt x="329" y="465"/>
                  </a:cubicBezTo>
                  <a:cubicBezTo>
                    <a:pt x="329" y="465"/>
                    <a:pt x="329" y="465"/>
                    <a:pt x="330" y="465"/>
                  </a:cubicBezTo>
                  <a:close/>
                  <a:moveTo>
                    <a:pt x="330" y="450"/>
                  </a:moveTo>
                  <a:cubicBezTo>
                    <a:pt x="330" y="450"/>
                    <a:pt x="330" y="450"/>
                    <a:pt x="330" y="449"/>
                  </a:cubicBezTo>
                  <a:cubicBezTo>
                    <a:pt x="330" y="449"/>
                    <a:pt x="330" y="449"/>
                    <a:pt x="330" y="449"/>
                  </a:cubicBezTo>
                  <a:cubicBezTo>
                    <a:pt x="330" y="449"/>
                    <a:pt x="330" y="450"/>
                    <a:pt x="330" y="451"/>
                  </a:cubicBezTo>
                  <a:cubicBezTo>
                    <a:pt x="330" y="450"/>
                    <a:pt x="330" y="450"/>
                    <a:pt x="330" y="450"/>
                  </a:cubicBezTo>
                  <a:close/>
                  <a:moveTo>
                    <a:pt x="332" y="509"/>
                  </a:moveTo>
                  <a:cubicBezTo>
                    <a:pt x="331" y="506"/>
                    <a:pt x="330" y="504"/>
                    <a:pt x="329" y="501"/>
                  </a:cubicBezTo>
                  <a:cubicBezTo>
                    <a:pt x="329" y="501"/>
                    <a:pt x="329" y="501"/>
                    <a:pt x="329" y="501"/>
                  </a:cubicBezTo>
                  <a:cubicBezTo>
                    <a:pt x="329" y="501"/>
                    <a:pt x="329" y="501"/>
                    <a:pt x="329" y="501"/>
                  </a:cubicBezTo>
                  <a:cubicBezTo>
                    <a:pt x="330" y="500"/>
                    <a:pt x="330" y="500"/>
                    <a:pt x="330" y="499"/>
                  </a:cubicBezTo>
                  <a:cubicBezTo>
                    <a:pt x="330" y="499"/>
                    <a:pt x="330" y="499"/>
                    <a:pt x="330" y="499"/>
                  </a:cubicBezTo>
                  <a:cubicBezTo>
                    <a:pt x="329" y="499"/>
                    <a:pt x="329" y="500"/>
                    <a:pt x="329" y="501"/>
                  </a:cubicBezTo>
                  <a:cubicBezTo>
                    <a:pt x="329" y="501"/>
                    <a:pt x="329" y="501"/>
                    <a:pt x="329" y="501"/>
                  </a:cubicBezTo>
                  <a:cubicBezTo>
                    <a:pt x="329" y="501"/>
                    <a:pt x="329" y="501"/>
                    <a:pt x="329" y="501"/>
                  </a:cubicBezTo>
                  <a:cubicBezTo>
                    <a:pt x="329" y="501"/>
                    <a:pt x="329" y="501"/>
                    <a:pt x="329" y="501"/>
                  </a:cubicBezTo>
                  <a:cubicBezTo>
                    <a:pt x="329" y="501"/>
                    <a:pt x="329" y="501"/>
                    <a:pt x="329" y="501"/>
                  </a:cubicBezTo>
                  <a:cubicBezTo>
                    <a:pt x="327" y="502"/>
                    <a:pt x="327" y="504"/>
                    <a:pt x="328" y="506"/>
                  </a:cubicBezTo>
                  <a:cubicBezTo>
                    <a:pt x="328" y="507"/>
                    <a:pt x="329" y="509"/>
                    <a:pt x="330" y="510"/>
                  </a:cubicBezTo>
                  <a:cubicBezTo>
                    <a:pt x="330" y="510"/>
                    <a:pt x="331" y="510"/>
                    <a:pt x="332" y="510"/>
                  </a:cubicBezTo>
                  <a:cubicBezTo>
                    <a:pt x="332" y="510"/>
                    <a:pt x="332" y="509"/>
                    <a:pt x="332" y="509"/>
                  </a:cubicBezTo>
                  <a:close/>
                  <a:moveTo>
                    <a:pt x="336" y="501"/>
                  </a:moveTo>
                  <a:cubicBezTo>
                    <a:pt x="336" y="501"/>
                    <a:pt x="336" y="500"/>
                    <a:pt x="335" y="500"/>
                  </a:cubicBezTo>
                  <a:cubicBezTo>
                    <a:pt x="335" y="500"/>
                    <a:pt x="335" y="501"/>
                    <a:pt x="335" y="501"/>
                  </a:cubicBezTo>
                  <a:cubicBezTo>
                    <a:pt x="335" y="501"/>
                    <a:pt x="335" y="502"/>
                    <a:pt x="335" y="502"/>
                  </a:cubicBezTo>
                  <a:cubicBezTo>
                    <a:pt x="336" y="502"/>
                    <a:pt x="336" y="502"/>
                    <a:pt x="336" y="501"/>
                  </a:cubicBezTo>
                  <a:close/>
                  <a:moveTo>
                    <a:pt x="436" y="264"/>
                  </a:moveTo>
                  <a:cubicBezTo>
                    <a:pt x="436" y="262"/>
                    <a:pt x="436" y="260"/>
                    <a:pt x="436" y="258"/>
                  </a:cubicBezTo>
                  <a:cubicBezTo>
                    <a:pt x="436" y="258"/>
                    <a:pt x="436" y="258"/>
                    <a:pt x="436" y="258"/>
                  </a:cubicBezTo>
                  <a:cubicBezTo>
                    <a:pt x="435" y="258"/>
                    <a:pt x="435" y="259"/>
                    <a:pt x="435" y="259"/>
                  </a:cubicBezTo>
                  <a:cubicBezTo>
                    <a:pt x="435" y="260"/>
                    <a:pt x="435" y="260"/>
                    <a:pt x="435" y="262"/>
                  </a:cubicBezTo>
                  <a:cubicBezTo>
                    <a:pt x="435" y="263"/>
                    <a:pt x="435" y="263"/>
                    <a:pt x="435" y="264"/>
                  </a:cubicBezTo>
                  <a:cubicBezTo>
                    <a:pt x="435" y="264"/>
                    <a:pt x="435" y="265"/>
                    <a:pt x="435" y="265"/>
                  </a:cubicBezTo>
                  <a:cubicBezTo>
                    <a:pt x="436" y="265"/>
                    <a:pt x="436" y="264"/>
                    <a:pt x="436" y="264"/>
                  </a:cubicBezTo>
                  <a:close/>
                  <a:moveTo>
                    <a:pt x="451" y="259"/>
                  </a:moveTo>
                  <a:cubicBezTo>
                    <a:pt x="450" y="259"/>
                    <a:pt x="450" y="259"/>
                    <a:pt x="450" y="259"/>
                  </a:cubicBezTo>
                  <a:cubicBezTo>
                    <a:pt x="450" y="260"/>
                    <a:pt x="450" y="260"/>
                    <a:pt x="450" y="260"/>
                  </a:cubicBezTo>
                  <a:cubicBezTo>
                    <a:pt x="450" y="260"/>
                    <a:pt x="450" y="260"/>
                    <a:pt x="451" y="260"/>
                  </a:cubicBezTo>
                  <a:lnTo>
                    <a:pt x="451" y="259"/>
                  </a:lnTo>
                  <a:close/>
                  <a:moveTo>
                    <a:pt x="473" y="538"/>
                  </a:moveTo>
                  <a:cubicBezTo>
                    <a:pt x="473" y="538"/>
                    <a:pt x="473" y="537"/>
                    <a:pt x="473" y="537"/>
                  </a:cubicBezTo>
                  <a:cubicBezTo>
                    <a:pt x="472" y="537"/>
                    <a:pt x="472" y="538"/>
                    <a:pt x="471" y="538"/>
                  </a:cubicBezTo>
                  <a:cubicBezTo>
                    <a:pt x="471" y="538"/>
                    <a:pt x="472" y="538"/>
                    <a:pt x="472" y="538"/>
                  </a:cubicBezTo>
                  <a:cubicBezTo>
                    <a:pt x="472" y="538"/>
                    <a:pt x="473" y="538"/>
                    <a:pt x="473" y="538"/>
                  </a:cubicBezTo>
                  <a:close/>
                  <a:moveTo>
                    <a:pt x="474" y="251"/>
                  </a:moveTo>
                  <a:cubicBezTo>
                    <a:pt x="471" y="251"/>
                    <a:pt x="467" y="250"/>
                    <a:pt x="463" y="252"/>
                  </a:cubicBezTo>
                  <a:cubicBezTo>
                    <a:pt x="462" y="252"/>
                    <a:pt x="462" y="252"/>
                    <a:pt x="462" y="252"/>
                  </a:cubicBezTo>
                  <a:cubicBezTo>
                    <a:pt x="461" y="253"/>
                    <a:pt x="460" y="254"/>
                    <a:pt x="459" y="255"/>
                  </a:cubicBezTo>
                  <a:cubicBezTo>
                    <a:pt x="459" y="255"/>
                    <a:pt x="459" y="255"/>
                    <a:pt x="459" y="255"/>
                  </a:cubicBezTo>
                  <a:cubicBezTo>
                    <a:pt x="458" y="255"/>
                    <a:pt x="457" y="255"/>
                    <a:pt x="457" y="256"/>
                  </a:cubicBezTo>
                  <a:cubicBezTo>
                    <a:pt x="457" y="256"/>
                    <a:pt x="458" y="256"/>
                    <a:pt x="458" y="256"/>
                  </a:cubicBezTo>
                  <a:cubicBezTo>
                    <a:pt x="458" y="256"/>
                    <a:pt x="459" y="256"/>
                    <a:pt x="459" y="255"/>
                  </a:cubicBezTo>
                  <a:cubicBezTo>
                    <a:pt x="459" y="255"/>
                    <a:pt x="459" y="255"/>
                    <a:pt x="459" y="255"/>
                  </a:cubicBezTo>
                  <a:cubicBezTo>
                    <a:pt x="460" y="255"/>
                    <a:pt x="461" y="254"/>
                    <a:pt x="462" y="253"/>
                  </a:cubicBezTo>
                  <a:cubicBezTo>
                    <a:pt x="462" y="253"/>
                    <a:pt x="462" y="253"/>
                    <a:pt x="463" y="253"/>
                  </a:cubicBezTo>
                  <a:cubicBezTo>
                    <a:pt x="466" y="253"/>
                    <a:pt x="470" y="253"/>
                    <a:pt x="474" y="253"/>
                  </a:cubicBezTo>
                  <a:cubicBezTo>
                    <a:pt x="474" y="253"/>
                    <a:pt x="474" y="252"/>
                    <a:pt x="474" y="252"/>
                  </a:cubicBezTo>
                  <a:cubicBezTo>
                    <a:pt x="475" y="252"/>
                    <a:pt x="474" y="252"/>
                    <a:pt x="474" y="251"/>
                  </a:cubicBezTo>
                  <a:close/>
                  <a:moveTo>
                    <a:pt x="559" y="554"/>
                  </a:moveTo>
                  <a:cubicBezTo>
                    <a:pt x="559" y="554"/>
                    <a:pt x="559" y="553"/>
                    <a:pt x="559" y="553"/>
                  </a:cubicBezTo>
                  <a:cubicBezTo>
                    <a:pt x="558" y="553"/>
                    <a:pt x="557" y="553"/>
                    <a:pt x="556" y="554"/>
                  </a:cubicBezTo>
                  <a:cubicBezTo>
                    <a:pt x="556" y="554"/>
                    <a:pt x="556" y="555"/>
                    <a:pt x="556" y="556"/>
                  </a:cubicBezTo>
                  <a:cubicBezTo>
                    <a:pt x="556" y="556"/>
                    <a:pt x="556" y="556"/>
                    <a:pt x="556" y="556"/>
                  </a:cubicBezTo>
                  <a:cubicBezTo>
                    <a:pt x="557" y="556"/>
                    <a:pt x="559" y="555"/>
                    <a:pt x="559" y="554"/>
                  </a:cubicBezTo>
                  <a:close/>
                  <a:moveTo>
                    <a:pt x="559" y="517"/>
                  </a:moveTo>
                  <a:cubicBezTo>
                    <a:pt x="559" y="517"/>
                    <a:pt x="559" y="516"/>
                    <a:pt x="559" y="516"/>
                  </a:cubicBezTo>
                  <a:cubicBezTo>
                    <a:pt x="557" y="516"/>
                    <a:pt x="556" y="517"/>
                    <a:pt x="555" y="518"/>
                  </a:cubicBezTo>
                  <a:cubicBezTo>
                    <a:pt x="555" y="518"/>
                    <a:pt x="555" y="519"/>
                    <a:pt x="555" y="519"/>
                  </a:cubicBezTo>
                  <a:cubicBezTo>
                    <a:pt x="555" y="519"/>
                    <a:pt x="555" y="520"/>
                    <a:pt x="555" y="520"/>
                  </a:cubicBezTo>
                  <a:cubicBezTo>
                    <a:pt x="557" y="520"/>
                    <a:pt x="559" y="519"/>
                    <a:pt x="559" y="517"/>
                  </a:cubicBezTo>
                  <a:close/>
                  <a:moveTo>
                    <a:pt x="560" y="442"/>
                  </a:moveTo>
                  <a:cubicBezTo>
                    <a:pt x="560" y="442"/>
                    <a:pt x="560" y="442"/>
                    <a:pt x="560" y="442"/>
                  </a:cubicBezTo>
                  <a:cubicBezTo>
                    <a:pt x="559" y="442"/>
                    <a:pt x="559" y="442"/>
                    <a:pt x="559" y="442"/>
                  </a:cubicBezTo>
                  <a:lnTo>
                    <a:pt x="560" y="442"/>
                  </a:lnTo>
                  <a:close/>
                  <a:moveTo>
                    <a:pt x="566" y="355"/>
                  </a:moveTo>
                  <a:cubicBezTo>
                    <a:pt x="567" y="355"/>
                    <a:pt x="568" y="355"/>
                    <a:pt x="568" y="355"/>
                  </a:cubicBezTo>
                  <a:cubicBezTo>
                    <a:pt x="568" y="355"/>
                    <a:pt x="568" y="354"/>
                    <a:pt x="568" y="354"/>
                  </a:cubicBezTo>
                  <a:cubicBezTo>
                    <a:pt x="568" y="354"/>
                    <a:pt x="568" y="353"/>
                    <a:pt x="568" y="353"/>
                  </a:cubicBezTo>
                  <a:cubicBezTo>
                    <a:pt x="567" y="353"/>
                    <a:pt x="566" y="353"/>
                    <a:pt x="566" y="353"/>
                  </a:cubicBezTo>
                  <a:cubicBezTo>
                    <a:pt x="565" y="353"/>
                    <a:pt x="565" y="354"/>
                    <a:pt x="566" y="355"/>
                  </a:cubicBezTo>
                  <a:close/>
                  <a:moveTo>
                    <a:pt x="479" y="312"/>
                  </a:moveTo>
                  <a:cubicBezTo>
                    <a:pt x="480" y="312"/>
                    <a:pt x="480" y="312"/>
                    <a:pt x="480" y="312"/>
                  </a:cubicBezTo>
                  <a:cubicBezTo>
                    <a:pt x="480" y="311"/>
                    <a:pt x="480" y="311"/>
                    <a:pt x="480" y="311"/>
                  </a:cubicBezTo>
                  <a:cubicBezTo>
                    <a:pt x="480" y="311"/>
                    <a:pt x="481" y="311"/>
                    <a:pt x="480" y="311"/>
                  </a:cubicBezTo>
                  <a:cubicBezTo>
                    <a:pt x="480" y="311"/>
                    <a:pt x="480" y="311"/>
                    <a:pt x="480" y="311"/>
                  </a:cubicBezTo>
                  <a:cubicBezTo>
                    <a:pt x="480" y="311"/>
                    <a:pt x="480" y="311"/>
                    <a:pt x="480" y="311"/>
                  </a:cubicBezTo>
                  <a:lnTo>
                    <a:pt x="479" y="312"/>
                  </a:lnTo>
                  <a:close/>
                  <a:moveTo>
                    <a:pt x="489" y="436"/>
                  </a:moveTo>
                  <a:cubicBezTo>
                    <a:pt x="489" y="435"/>
                    <a:pt x="489" y="435"/>
                    <a:pt x="489" y="435"/>
                  </a:cubicBezTo>
                  <a:cubicBezTo>
                    <a:pt x="489" y="435"/>
                    <a:pt x="489" y="435"/>
                    <a:pt x="488" y="435"/>
                  </a:cubicBezTo>
                  <a:cubicBezTo>
                    <a:pt x="489" y="435"/>
                    <a:pt x="489" y="435"/>
                    <a:pt x="489" y="436"/>
                  </a:cubicBezTo>
                  <a:close/>
                  <a:moveTo>
                    <a:pt x="504" y="356"/>
                  </a:moveTo>
                  <a:cubicBezTo>
                    <a:pt x="504" y="358"/>
                    <a:pt x="503" y="359"/>
                    <a:pt x="503" y="361"/>
                  </a:cubicBezTo>
                  <a:cubicBezTo>
                    <a:pt x="502" y="361"/>
                    <a:pt x="502" y="361"/>
                    <a:pt x="502" y="361"/>
                  </a:cubicBezTo>
                  <a:cubicBezTo>
                    <a:pt x="502" y="361"/>
                    <a:pt x="502" y="361"/>
                    <a:pt x="502" y="361"/>
                  </a:cubicBezTo>
                  <a:cubicBezTo>
                    <a:pt x="500" y="361"/>
                    <a:pt x="499" y="362"/>
                    <a:pt x="498" y="363"/>
                  </a:cubicBezTo>
                  <a:cubicBezTo>
                    <a:pt x="498" y="363"/>
                    <a:pt x="498" y="363"/>
                    <a:pt x="498" y="363"/>
                  </a:cubicBezTo>
                  <a:cubicBezTo>
                    <a:pt x="497" y="363"/>
                    <a:pt x="497" y="363"/>
                    <a:pt x="497" y="363"/>
                  </a:cubicBezTo>
                  <a:cubicBezTo>
                    <a:pt x="497" y="363"/>
                    <a:pt x="496" y="363"/>
                    <a:pt x="496" y="364"/>
                  </a:cubicBezTo>
                  <a:cubicBezTo>
                    <a:pt x="496" y="365"/>
                    <a:pt x="497" y="365"/>
                    <a:pt x="497" y="365"/>
                  </a:cubicBezTo>
                  <a:cubicBezTo>
                    <a:pt x="497" y="364"/>
                    <a:pt x="497" y="364"/>
                    <a:pt x="497" y="363"/>
                  </a:cubicBezTo>
                  <a:cubicBezTo>
                    <a:pt x="498" y="363"/>
                    <a:pt x="498" y="363"/>
                    <a:pt x="498" y="363"/>
                  </a:cubicBezTo>
                  <a:cubicBezTo>
                    <a:pt x="498" y="363"/>
                    <a:pt x="498" y="363"/>
                    <a:pt x="498" y="363"/>
                  </a:cubicBezTo>
                  <a:cubicBezTo>
                    <a:pt x="500" y="363"/>
                    <a:pt x="501" y="362"/>
                    <a:pt x="502" y="361"/>
                  </a:cubicBezTo>
                  <a:cubicBezTo>
                    <a:pt x="502" y="361"/>
                    <a:pt x="502" y="361"/>
                    <a:pt x="503" y="361"/>
                  </a:cubicBezTo>
                  <a:cubicBezTo>
                    <a:pt x="503" y="361"/>
                    <a:pt x="503" y="361"/>
                    <a:pt x="503" y="361"/>
                  </a:cubicBezTo>
                  <a:cubicBezTo>
                    <a:pt x="506" y="360"/>
                    <a:pt x="508" y="359"/>
                    <a:pt x="509" y="355"/>
                  </a:cubicBezTo>
                  <a:cubicBezTo>
                    <a:pt x="509" y="354"/>
                    <a:pt x="510" y="353"/>
                    <a:pt x="511" y="353"/>
                  </a:cubicBezTo>
                  <a:cubicBezTo>
                    <a:pt x="514" y="351"/>
                    <a:pt x="517" y="351"/>
                    <a:pt x="520" y="354"/>
                  </a:cubicBezTo>
                  <a:cubicBezTo>
                    <a:pt x="523" y="356"/>
                    <a:pt x="524" y="356"/>
                    <a:pt x="526" y="352"/>
                  </a:cubicBezTo>
                  <a:cubicBezTo>
                    <a:pt x="526" y="351"/>
                    <a:pt x="526" y="350"/>
                    <a:pt x="527" y="349"/>
                  </a:cubicBezTo>
                  <a:cubicBezTo>
                    <a:pt x="529" y="348"/>
                    <a:pt x="530" y="347"/>
                    <a:pt x="532" y="346"/>
                  </a:cubicBezTo>
                  <a:cubicBezTo>
                    <a:pt x="533" y="345"/>
                    <a:pt x="533" y="343"/>
                    <a:pt x="534" y="342"/>
                  </a:cubicBezTo>
                  <a:cubicBezTo>
                    <a:pt x="534" y="341"/>
                    <a:pt x="534" y="340"/>
                    <a:pt x="533" y="340"/>
                  </a:cubicBezTo>
                  <a:cubicBezTo>
                    <a:pt x="533" y="340"/>
                    <a:pt x="532" y="340"/>
                    <a:pt x="532" y="340"/>
                  </a:cubicBezTo>
                  <a:cubicBezTo>
                    <a:pt x="527" y="345"/>
                    <a:pt x="522" y="343"/>
                    <a:pt x="517" y="340"/>
                  </a:cubicBezTo>
                  <a:cubicBezTo>
                    <a:pt x="516" y="339"/>
                    <a:pt x="516" y="339"/>
                    <a:pt x="515" y="338"/>
                  </a:cubicBezTo>
                  <a:cubicBezTo>
                    <a:pt x="515" y="338"/>
                    <a:pt x="515" y="338"/>
                    <a:pt x="514" y="337"/>
                  </a:cubicBezTo>
                  <a:cubicBezTo>
                    <a:pt x="514" y="337"/>
                    <a:pt x="514" y="335"/>
                    <a:pt x="515" y="334"/>
                  </a:cubicBezTo>
                  <a:cubicBezTo>
                    <a:pt x="518" y="333"/>
                    <a:pt x="522" y="332"/>
                    <a:pt x="525" y="331"/>
                  </a:cubicBezTo>
                  <a:cubicBezTo>
                    <a:pt x="525" y="331"/>
                    <a:pt x="526" y="329"/>
                    <a:pt x="525" y="329"/>
                  </a:cubicBezTo>
                  <a:cubicBezTo>
                    <a:pt x="525" y="329"/>
                    <a:pt x="524" y="328"/>
                    <a:pt x="524" y="328"/>
                  </a:cubicBezTo>
                  <a:cubicBezTo>
                    <a:pt x="523" y="328"/>
                    <a:pt x="522" y="327"/>
                    <a:pt x="520" y="328"/>
                  </a:cubicBezTo>
                  <a:cubicBezTo>
                    <a:pt x="517" y="328"/>
                    <a:pt x="513" y="329"/>
                    <a:pt x="510" y="330"/>
                  </a:cubicBezTo>
                  <a:cubicBezTo>
                    <a:pt x="505" y="331"/>
                    <a:pt x="501" y="332"/>
                    <a:pt x="497" y="332"/>
                  </a:cubicBezTo>
                  <a:cubicBezTo>
                    <a:pt x="492" y="332"/>
                    <a:pt x="486" y="332"/>
                    <a:pt x="480" y="332"/>
                  </a:cubicBezTo>
                  <a:cubicBezTo>
                    <a:pt x="480" y="332"/>
                    <a:pt x="479" y="333"/>
                    <a:pt x="478" y="333"/>
                  </a:cubicBezTo>
                  <a:cubicBezTo>
                    <a:pt x="478" y="334"/>
                    <a:pt x="478" y="334"/>
                    <a:pt x="477" y="335"/>
                  </a:cubicBezTo>
                  <a:cubicBezTo>
                    <a:pt x="477" y="335"/>
                    <a:pt x="478" y="336"/>
                    <a:pt x="478" y="336"/>
                  </a:cubicBezTo>
                  <a:cubicBezTo>
                    <a:pt x="483" y="336"/>
                    <a:pt x="488" y="337"/>
                    <a:pt x="492" y="337"/>
                  </a:cubicBezTo>
                  <a:cubicBezTo>
                    <a:pt x="495" y="337"/>
                    <a:pt x="498" y="337"/>
                    <a:pt x="500" y="338"/>
                  </a:cubicBezTo>
                  <a:cubicBezTo>
                    <a:pt x="501" y="339"/>
                    <a:pt x="502" y="340"/>
                    <a:pt x="503" y="341"/>
                  </a:cubicBezTo>
                  <a:cubicBezTo>
                    <a:pt x="504" y="342"/>
                    <a:pt x="503" y="345"/>
                    <a:pt x="502" y="345"/>
                  </a:cubicBezTo>
                  <a:cubicBezTo>
                    <a:pt x="500" y="345"/>
                    <a:pt x="498" y="344"/>
                    <a:pt x="496" y="344"/>
                  </a:cubicBezTo>
                  <a:cubicBezTo>
                    <a:pt x="496" y="344"/>
                    <a:pt x="495" y="344"/>
                    <a:pt x="495" y="345"/>
                  </a:cubicBezTo>
                  <a:cubicBezTo>
                    <a:pt x="494" y="347"/>
                    <a:pt x="493" y="348"/>
                    <a:pt x="491" y="349"/>
                  </a:cubicBezTo>
                  <a:cubicBezTo>
                    <a:pt x="489" y="350"/>
                    <a:pt x="487" y="351"/>
                    <a:pt x="485" y="354"/>
                  </a:cubicBezTo>
                  <a:cubicBezTo>
                    <a:pt x="484" y="355"/>
                    <a:pt x="482" y="356"/>
                    <a:pt x="481" y="357"/>
                  </a:cubicBezTo>
                  <a:cubicBezTo>
                    <a:pt x="480" y="358"/>
                    <a:pt x="480" y="359"/>
                    <a:pt x="482" y="359"/>
                  </a:cubicBezTo>
                  <a:cubicBezTo>
                    <a:pt x="485" y="362"/>
                    <a:pt x="488" y="361"/>
                    <a:pt x="491" y="359"/>
                  </a:cubicBezTo>
                  <a:cubicBezTo>
                    <a:pt x="492" y="358"/>
                    <a:pt x="494" y="356"/>
                    <a:pt x="495" y="356"/>
                  </a:cubicBezTo>
                  <a:cubicBezTo>
                    <a:pt x="497" y="354"/>
                    <a:pt x="499" y="354"/>
                    <a:pt x="501" y="353"/>
                  </a:cubicBezTo>
                  <a:cubicBezTo>
                    <a:pt x="503" y="352"/>
                    <a:pt x="505" y="354"/>
                    <a:pt x="504" y="356"/>
                  </a:cubicBezTo>
                  <a:close/>
                  <a:moveTo>
                    <a:pt x="517" y="365"/>
                  </a:moveTo>
                  <a:cubicBezTo>
                    <a:pt x="516" y="365"/>
                    <a:pt x="516" y="366"/>
                    <a:pt x="516" y="367"/>
                  </a:cubicBezTo>
                  <a:cubicBezTo>
                    <a:pt x="516" y="367"/>
                    <a:pt x="516" y="367"/>
                    <a:pt x="516" y="367"/>
                  </a:cubicBezTo>
                  <a:cubicBezTo>
                    <a:pt x="516" y="368"/>
                    <a:pt x="516" y="368"/>
                    <a:pt x="516" y="368"/>
                  </a:cubicBezTo>
                  <a:cubicBezTo>
                    <a:pt x="515" y="369"/>
                    <a:pt x="515" y="369"/>
                    <a:pt x="516" y="369"/>
                  </a:cubicBezTo>
                  <a:cubicBezTo>
                    <a:pt x="516" y="369"/>
                    <a:pt x="516" y="369"/>
                    <a:pt x="516" y="368"/>
                  </a:cubicBezTo>
                  <a:cubicBezTo>
                    <a:pt x="516" y="368"/>
                    <a:pt x="516" y="368"/>
                    <a:pt x="516" y="368"/>
                  </a:cubicBezTo>
                  <a:cubicBezTo>
                    <a:pt x="516" y="367"/>
                    <a:pt x="516" y="367"/>
                    <a:pt x="516" y="367"/>
                  </a:cubicBezTo>
                  <a:cubicBezTo>
                    <a:pt x="516" y="367"/>
                    <a:pt x="517" y="366"/>
                    <a:pt x="517" y="366"/>
                  </a:cubicBezTo>
                  <a:cubicBezTo>
                    <a:pt x="517" y="366"/>
                    <a:pt x="517" y="365"/>
                    <a:pt x="517" y="365"/>
                  </a:cubicBezTo>
                  <a:close/>
                  <a:moveTo>
                    <a:pt x="505" y="395"/>
                  </a:moveTo>
                  <a:cubicBezTo>
                    <a:pt x="505" y="395"/>
                    <a:pt x="504" y="395"/>
                    <a:pt x="503" y="395"/>
                  </a:cubicBezTo>
                  <a:cubicBezTo>
                    <a:pt x="503" y="395"/>
                    <a:pt x="502" y="396"/>
                    <a:pt x="502" y="397"/>
                  </a:cubicBezTo>
                  <a:cubicBezTo>
                    <a:pt x="503" y="399"/>
                    <a:pt x="504" y="401"/>
                    <a:pt x="507" y="402"/>
                  </a:cubicBezTo>
                  <a:cubicBezTo>
                    <a:pt x="507" y="402"/>
                    <a:pt x="508" y="401"/>
                    <a:pt x="508" y="401"/>
                  </a:cubicBezTo>
                  <a:cubicBezTo>
                    <a:pt x="507" y="399"/>
                    <a:pt x="506" y="397"/>
                    <a:pt x="505" y="395"/>
                  </a:cubicBezTo>
                  <a:close/>
                  <a:moveTo>
                    <a:pt x="501" y="459"/>
                  </a:moveTo>
                  <a:cubicBezTo>
                    <a:pt x="500" y="459"/>
                    <a:pt x="500" y="459"/>
                    <a:pt x="500" y="459"/>
                  </a:cubicBezTo>
                  <a:cubicBezTo>
                    <a:pt x="500" y="459"/>
                    <a:pt x="500" y="459"/>
                    <a:pt x="500" y="459"/>
                  </a:cubicBezTo>
                  <a:lnTo>
                    <a:pt x="501" y="459"/>
                  </a:lnTo>
                  <a:close/>
                  <a:moveTo>
                    <a:pt x="517" y="492"/>
                  </a:moveTo>
                  <a:cubicBezTo>
                    <a:pt x="517" y="492"/>
                    <a:pt x="517" y="491"/>
                    <a:pt x="517" y="491"/>
                  </a:cubicBezTo>
                  <a:cubicBezTo>
                    <a:pt x="517" y="491"/>
                    <a:pt x="516" y="492"/>
                    <a:pt x="516" y="492"/>
                  </a:cubicBezTo>
                  <a:cubicBezTo>
                    <a:pt x="516" y="492"/>
                    <a:pt x="516" y="493"/>
                    <a:pt x="517" y="494"/>
                  </a:cubicBezTo>
                  <a:cubicBezTo>
                    <a:pt x="517" y="494"/>
                    <a:pt x="517" y="494"/>
                    <a:pt x="517" y="493"/>
                  </a:cubicBezTo>
                  <a:cubicBezTo>
                    <a:pt x="518" y="493"/>
                    <a:pt x="518" y="493"/>
                    <a:pt x="517" y="492"/>
                  </a:cubicBezTo>
                  <a:close/>
                  <a:moveTo>
                    <a:pt x="531" y="441"/>
                  </a:moveTo>
                  <a:cubicBezTo>
                    <a:pt x="531" y="441"/>
                    <a:pt x="532" y="441"/>
                    <a:pt x="533" y="441"/>
                  </a:cubicBezTo>
                  <a:cubicBezTo>
                    <a:pt x="537" y="439"/>
                    <a:pt x="542" y="437"/>
                    <a:pt x="546" y="434"/>
                  </a:cubicBezTo>
                  <a:cubicBezTo>
                    <a:pt x="549" y="432"/>
                    <a:pt x="552" y="430"/>
                    <a:pt x="556" y="428"/>
                  </a:cubicBezTo>
                  <a:cubicBezTo>
                    <a:pt x="558" y="427"/>
                    <a:pt x="560" y="426"/>
                    <a:pt x="561" y="425"/>
                  </a:cubicBezTo>
                  <a:cubicBezTo>
                    <a:pt x="562" y="424"/>
                    <a:pt x="563" y="423"/>
                    <a:pt x="564" y="422"/>
                  </a:cubicBezTo>
                  <a:cubicBezTo>
                    <a:pt x="564" y="422"/>
                    <a:pt x="564" y="422"/>
                    <a:pt x="564" y="422"/>
                  </a:cubicBezTo>
                  <a:cubicBezTo>
                    <a:pt x="564" y="422"/>
                    <a:pt x="565" y="422"/>
                    <a:pt x="565" y="422"/>
                  </a:cubicBezTo>
                  <a:cubicBezTo>
                    <a:pt x="564" y="421"/>
                    <a:pt x="564" y="421"/>
                    <a:pt x="564" y="422"/>
                  </a:cubicBezTo>
                  <a:cubicBezTo>
                    <a:pt x="564" y="422"/>
                    <a:pt x="564" y="422"/>
                    <a:pt x="564" y="422"/>
                  </a:cubicBezTo>
                  <a:cubicBezTo>
                    <a:pt x="562" y="422"/>
                    <a:pt x="560" y="422"/>
                    <a:pt x="558" y="422"/>
                  </a:cubicBezTo>
                  <a:cubicBezTo>
                    <a:pt x="554" y="423"/>
                    <a:pt x="550" y="424"/>
                    <a:pt x="546" y="427"/>
                  </a:cubicBezTo>
                  <a:cubicBezTo>
                    <a:pt x="542" y="430"/>
                    <a:pt x="538" y="432"/>
                    <a:pt x="532" y="431"/>
                  </a:cubicBezTo>
                  <a:cubicBezTo>
                    <a:pt x="531" y="431"/>
                    <a:pt x="529" y="430"/>
                    <a:pt x="528" y="429"/>
                  </a:cubicBezTo>
                  <a:cubicBezTo>
                    <a:pt x="525" y="425"/>
                    <a:pt x="524" y="421"/>
                    <a:pt x="520" y="419"/>
                  </a:cubicBezTo>
                  <a:cubicBezTo>
                    <a:pt x="520" y="419"/>
                    <a:pt x="519" y="418"/>
                    <a:pt x="519" y="418"/>
                  </a:cubicBezTo>
                  <a:cubicBezTo>
                    <a:pt x="518" y="419"/>
                    <a:pt x="518" y="419"/>
                    <a:pt x="518" y="420"/>
                  </a:cubicBezTo>
                  <a:cubicBezTo>
                    <a:pt x="519" y="422"/>
                    <a:pt x="519" y="424"/>
                    <a:pt x="520" y="427"/>
                  </a:cubicBezTo>
                  <a:cubicBezTo>
                    <a:pt x="520" y="428"/>
                    <a:pt x="520" y="429"/>
                    <a:pt x="520" y="430"/>
                  </a:cubicBezTo>
                  <a:cubicBezTo>
                    <a:pt x="520" y="431"/>
                    <a:pt x="519" y="433"/>
                    <a:pt x="517" y="433"/>
                  </a:cubicBezTo>
                  <a:cubicBezTo>
                    <a:pt x="517" y="433"/>
                    <a:pt x="516" y="433"/>
                    <a:pt x="515" y="433"/>
                  </a:cubicBezTo>
                  <a:cubicBezTo>
                    <a:pt x="513" y="433"/>
                    <a:pt x="511" y="434"/>
                    <a:pt x="509" y="436"/>
                  </a:cubicBezTo>
                  <a:cubicBezTo>
                    <a:pt x="508" y="438"/>
                    <a:pt x="506" y="439"/>
                    <a:pt x="505" y="441"/>
                  </a:cubicBezTo>
                  <a:cubicBezTo>
                    <a:pt x="504" y="442"/>
                    <a:pt x="503" y="442"/>
                    <a:pt x="502" y="442"/>
                  </a:cubicBezTo>
                  <a:cubicBezTo>
                    <a:pt x="500" y="441"/>
                    <a:pt x="499" y="441"/>
                    <a:pt x="497" y="440"/>
                  </a:cubicBezTo>
                  <a:cubicBezTo>
                    <a:pt x="497" y="440"/>
                    <a:pt x="497" y="440"/>
                    <a:pt x="496" y="441"/>
                  </a:cubicBezTo>
                  <a:cubicBezTo>
                    <a:pt x="496" y="441"/>
                    <a:pt x="496" y="441"/>
                    <a:pt x="496" y="441"/>
                  </a:cubicBezTo>
                  <a:cubicBezTo>
                    <a:pt x="497" y="443"/>
                    <a:pt x="498" y="444"/>
                    <a:pt x="500" y="446"/>
                  </a:cubicBezTo>
                  <a:cubicBezTo>
                    <a:pt x="501" y="448"/>
                    <a:pt x="504" y="449"/>
                    <a:pt x="506" y="448"/>
                  </a:cubicBezTo>
                  <a:cubicBezTo>
                    <a:pt x="510" y="448"/>
                    <a:pt x="513" y="447"/>
                    <a:pt x="516" y="447"/>
                  </a:cubicBezTo>
                  <a:cubicBezTo>
                    <a:pt x="519" y="446"/>
                    <a:pt x="520" y="445"/>
                    <a:pt x="522" y="443"/>
                  </a:cubicBezTo>
                  <a:cubicBezTo>
                    <a:pt x="524" y="441"/>
                    <a:pt x="526" y="440"/>
                    <a:pt x="531" y="441"/>
                  </a:cubicBezTo>
                  <a:close/>
                  <a:moveTo>
                    <a:pt x="529" y="539"/>
                  </a:moveTo>
                  <a:cubicBezTo>
                    <a:pt x="529" y="539"/>
                    <a:pt x="529" y="539"/>
                    <a:pt x="529" y="540"/>
                  </a:cubicBezTo>
                  <a:cubicBezTo>
                    <a:pt x="530" y="539"/>
                    <a:pt x="530" y="539"/>
                    <a:pt x="529" y="539"/>
                  </a:cubicBezTo>
                  <a:close/>
                  <a:moveTo>
                    <a:pt x="534" y="491"/>
                  </a:moveTo>
                  <a:cubicBezTo>
                    <a:pt x="537" y="488"/>
                    <a:pt x="540" y="487"/>
                    <a:pt x="543" y="487"/>
                  </a:cubicBezTo>
                  <a:cubicBezTo>
                    <a:pt x="544" y="487"/>
                    <a:pt x="545" y="487"/>
                    <a:pt x="546" y="487"/>
                  </a:cubicBezTo>
                  <a:cubicBezTo>
                    <a:pt x="546" y="487"/>
                    <a:pt x="546" y="487"/>
                    <a:pt x="546" y="487"/>
                  </a:cubicBezTo>
                  <a:cubicBezTo>
                    <a:pt x="549" y="487"/>
                    <a:pt x="552" y="487"/>
                    <a:pt x="554" y="487"/>
                  </a:cubicBezTo>
                  <a:cubicBezTo>
                    <a:pt x="554" y="487"/>
                    <a:pt x="555" y="486"/>
                    <a:pt x="555" y="486"/>
                  </a:cubicBezTo>
                  <a:cubicBezTo>
                    <a:pt x="554" y="485"/>
                    <a:pt x="554" y="484"/>
                    <a:pt x="554" y="484"/>
                  </a:cubicBezTo>
                  <a:cubicBezTo>
                    <a:pt x="551" y="484"/>
                    <a:pt x="549" y="483"/>
                    <a:pt x="547" y="481"/>
                  </a:cubicBezTo>
                  <a:cubicBezTo>
                    <a:pt x="546" y="481"/>
                    <a:pt x="545" y="481"/>
                    <a:pt x="545" y="481"/>
                  </a:cubicBezTo>
                  <a:cubicBezTo>
                    <a:pt x="540" y="483"/>
                    <a:pt x="536" y="485"/>
                    <a:pt x="532" y="488"/>
                  </a:cubicBezTo>
                  <a:cubicBezTo>
                    <a:pt x="531" y="489"/>
                    <a:pt x="530" y="490"/>
                    <a:pt x="529" y="491"/>
                  </a:cubicBezTo>
                  <a:cubicBezTo>
                    <a:pt x="529" y="492"/>
                    <a:pt x="529" y="492"/>
                    <a:pt x="529" y="492"/>
                  </a:cubicBezTo>
                  <a:cubicBezTo>
                    <a:pt x="530" y="493"/>
                    <a:pt x="531" y="493"/>
                    <a:pt x="531" y="493"/>
                  </a:cubicBezTo>
                  <a:cubicBezTo>
                    <a:pt x="532" y="492"/>
                    <a:pt x="533" y="492"/>
                    <a:pt x="534" y="491"/>
                  </a:cubicBezTo>
                  <a:close/>
                  <a:moveTo>
                    <a:pt x="648" y="1072"/>
                  </a:moveTo>
                  <a:cubicBezTo>
                    <a:pt x="647" y="1070"/>
                    <a:pt x="646" y="1069"/>
                    <a:pt x="644" y="1069"/>
                  </a:cubicBezTo>
                  <a:cubicBezTo>
                    <a:pt x="644" y="1069"/>
                    <a:pt x="643" y="1070"/>
                    <a:pt x="643" y="1070"/>
                  </a:cubicBezTo>
                  <a:cubicBezTo>
                    <a:pt x="643" y="1072"/>
                    <a:pt x="645" y="1074"/>
                    <a:pt x="647" y="1074"/>
                  </a:cubicBezTo>
                  <a:cubicBezTo>
                    <a:pt x="647" y="1073"/>
                    <a:pt x="648" y="1073"/>
                    <a:pt x="648" y="1073"/>
                  </a:cubicBezTo>
                  <a:cubicBezTo>
                    <a:pt x="648" y="1073"/>
                    <a:pt x="648" y="1072"/>
                    <a:pt x="648" y="1072"/>
                  </a:cubicBezTo>
                  <a:close/>
                  <a:moveTo>
                    <a:pt x="774" y="1089"/>
                  </a:moveTo>
                  <a:cubicBezTo>
                    <a:pt x="774" y="1087"/>
                    <a:pt x="774" y="1086"/>
                    <a:pt x="774" y="1085"/>
                  </a:cubicBezTo>
                  <a:cubicBezTo>
                    <a:pt x="774" y="1085"/>
                    <a:pt x="774" y="1084"/>
                    <a:pt x="774" y="1084"/>
                  </a:cubicBezTo>
                  <a:cubicBezTo>
                    <a:pt x="773" y="1085"/>
                    <a:pt x="772" y="1084"/>
                    <a:pt x="772" y="1085"/>
                  </a:cubicBezTo>
                  <a:cubicBezTo>
                    <a:pt x="769" y="1088"/>
                    <a:pt x="769" y="1090"/>
                    <a:pt x="770" y="1092"/>
                  </a:cubicBezTo>
                  <a:cubicBezTo>
                    <a:pt x="771" y="1093"/>
                    <a:pt x="772" y="1093"/>
                    <a:pt x="772" y="1094"/>
                  </a:cubicBezTo>
                  <a:cubicBezTo>
                    <a:pt x="773" y="1094"/>
                    <a:pt x="774" y="1093"/>
                    <a:pt x="774" y="1092"/>
                  </a:cubicBezTo>
                  <a:cubicBezTo>
                    <a:pt x="774" y="1091"/>
                    <a:pt x="774" y="1090"/>
                    <a:pt x="774" y="1089"/>
                  </a:cubicBezTo>
                  <a:close/>
                  <a:moveTo>
                    <a:pt x="797" y="1693"/>
                  </a:moveTo>
                  <a:cubicBezTo>
                    <a:pt x="797" y="1692"/>
                    <a:pt x="796" y="1692"/>
                    <a:pt x="796" y="1693"/>
                  </a:cubicBezTo>
                  <a:cubicBezTo>
                    <a:pt x="796" y="1693"/>
                    <a:pt x="796" y="1693"/>
                    <a:pt x="796" y="1693"/>
                  </a:cubicBezTo>
                  <a:cubicBezTo>
                    <a:pt x="796" y="1693"/>
                    <a:pt x="796" y="1694"/>
                    <a:pt x="797" y="1694"/>
                  </a:cubicBezTo>
                  <a:cubicBezTo>
                    <a:pt x="797" y="1693"/>
                    <a:pt x="797" y="1693"/>
                    <a:pt x="797" y="1693"/>
                  </a:cubicBezTo>
                  <a:close/>
                  <a:moveTo>
                    <a:pt x="800" y="1336"/>
                  </a:moveTo>
                  <a:cubicBezTo>
                    <a:pt x="800" y="1336"/>
                    <a:pt x="800" y="1336"/>
                    <a:pt x="799" y="1336"/>
                  </a:cubicBezTo>
                  <a:cubicBezTo>
                    <a:pt x="799" y="1336"/>
                    <a:pt x="799" y="1336"/>
                    <a:pt x="799" y="1336"/>
                  </a:cubicBezTo>
                  <a:cubicBezTo>
                    <a:pt x="798" y="1332"/>
                    <a:pt x="795" y="1331"/>
                    <a:pt x="793" y="1329"/>
                  </a:cubicBezTo>
                  <a:cubicBezTo>
                    <a:pt x="793" y="1329"/>
                    <a:pt x="792" y="1329"/>
                    <a:pt x="792" y="1329"/>
                  </a:cubicBezTo>
                  <a:cubicBezTo>
                    <a:pt x="792" y="1329"/>
                    <a:pt x="792" y="1330"/>
                    <a:pt x="792" y="1331"/>
                  </a:cubicBezTo>
                  <a:cubicBezTo>
                    <a:pt x="794" y="1333"/>
                    <a:pt x="796" y="1335"/>
                    <a:pt x="799" y="1336"/>
                  </a:cubicBezTo>
                  <a:cubicBezTo>
                    <a:pt x="799" y="1336"/>
                    <a:pt x="799" y="1336"/>
                    <a:pt x="799" y="1336"/>
                  </a:cubicBezTo>
                  <a:cubicBezTo>
                    <a:pt x="799" y="1336"/>
                    <a:pt x="799" y="1336"/>
                    <a:pt x="799" y="1336"/>
                  </a:cubicBezTo>
                  <a:cubicBezTo>
                    <a:pt x="799" y="1336"/>
                    <a:pt x="799" y="1336"/>
                    <a:pt x="799" y="1336"/>
                  </a:cubicBezTo>
                  <a:cubicBezTo>
                    <a:pt x="800" y="1336"/>
                    <a:pt x="800" y="1336"/>
                    <a:pt x="800" y="1336"/>
                  </a:cubicBezTo>
                  <a:close/>
                  <a:moveTo>
                    <a:pt x="820" y="1736"/>
                  </a:moveTo>
                  <a:cubicBezTo>
                    <a:pt x="820" y="1736"/>
                    <a:pt x="820" y="1736"/>
                    <a:pt x="820" y="1736"/>
                  </a:cubicBezTo>
                  <a:cubicBezTo>
                    <a:pt x="820" y="1736"/>
                    <a:pt x="820" y="1736"/>
                    <a:pt x="820" y="1736"/>
                  </a:cubicBezTo>
                  <a:cubicBezTo>
                    <a:pt x="819" y="1737"/>
                    <a:pt x="819" y="1737"/>
                    <a:pt x="819" y="1737"/>
                  </a:cubicBezTo>
                  <a:cubicBezTo>
                    <a:pt x="820" y="1736"/>
                    <a:pt x="820" y="1736"/>
                    <a:pt x="820" y="1736"/>
                  </a:cubicBezTo>
                  <a:cubicBezTo>
                    <a:pt x="820" y="1736"/>
                    <a:pt x="820" y="1736"/>
                    <a:pt x="820" y="1736"/>
                  </a:cubicBezTo>
                  <a:cubicBezTo>
                    <a:pt x="821" y="1736"/>
                    <a:pt x="821" y="1736"/>
                    <a:pt x="820" y="1736"/>
                  </a:cubicBezTo>
                  <a:close/>
                  <a:moveTo>
                    <a:pt x="826" y="1747"/>
                  </a:moveTo>
                  <a:cubicBezTo>
                    <a:pt x="826" y="1747"/>
                    <a:pt x="825" y="1746"/>
                    <a:pt x="824" y="1746"/>
                  </a:cubicBezTo>
                  <a:cubicBezTo>
                    <a:pt x="823" y="1746"/>
                    <a:pt x="823" y="1747"/>
                    <a:pt x="824" y="1748"/>
                  </a:cubicBezTo>
                  <a:cubicBezTo>
                    <a:pt x="824" y="1748"/>
                    <a:pt x="824" y="1748"/>
                    <a:pt x="824" y="1748"/>
                  </a:cubicBezTo>
                  <a:cubicBezTo>
                    <a:pt x="825" y="1748"/>
                    <a:pt x="826" y="1748"/>
                    <a:pt x="826" y="1748"/>
                  </a:cubicBezTo>
                  <a:cubicBezTo>
                    <a:pt x="826" y="1747"/>
                    <a:pt x="826" y="1747"/>
                    <a:pt x="826" y="1747"/>
                  </a:cubicBezTo>
                  <a:close/>
                  <a:moveTo>
                    <a:pt x="829" y="1760"/>
                  </a:moveTo>
                  <a:cubicBezTo>
                    <a:pt x="829" y="1760"/>
                    <a:pt x="829" y="1760"/>
                    <a:pt x="829" y="1760"/>
                  </a:cubicBezTo>
                  <a:cubicBezTo>
                    <a:pt x="828" y="1760"/>
                    <a:pt x="828" y="1760"/>
                    <a:pt x="828" y="1760"/>
                  </a:cubicBezTo>
                  <a:cubicBezTo>
                    <a:pt x="828" y="1760"/>
                    <a:pt x="828" y="1761"/>
                    <a:pt x="828" y="1761"/>
                  </a:cubicBezTo>
                  <a:cubicBezTo>
                    <a:pt x="828" y="1761"/>
                    <a:pt x="829" y="1761"/>
                    <a:pt x="829" y="1760"/>
                  </a:cubicBezTo>
                  <a:close/>
                  <a:moveTo>
                    <a:pt x="834" y="1751"/>
                  </a:moveTo>
                  <a:cubicBezTo>
                    <a:pt x="834" y="1752"/>
                    <a:pt x="834" y="1752"/>
                    <a:pt x="834" y="1752"/>
                  </a:cubicBezTo>
                  <a:cubicBezTo>
                    <a:pt x="834" y="1752"/>
                    <a:pt x="833" y="1752"/>
                    <a:pt x="833" y="1752"/>
                  </a:cubicBezTo>
                  <a:cubicBezTo>
                    <a:pt x="833" y="1752"/>
                    <a:pt x="833" y="1752"/>
                    <a:pt x="833" y="1752"/>
                  </a:cubicBezTo>
                  <a:cubicBezTo>
                    <a:pt x="832" y="1753"/>
                    <a:pt x="832" y="1753"/>
                    <a:pt x="831" y="1754"/>
                  </a:cubicBezTo>
                  <a:cubicBezTo>
                    <a:pt x="831" y="1754"/>
                    <a:pt x="831" y="1754"/>
                    <a:pt x="831" y="1754"/>
                  </a:cubicBezTo>
                  <a:cubicBezTo>
                    <a:pt x="831" y="1755"/>
                    <a:pt x="831" y="1755"/>
                    <a:pt x="831" y="1755"/>
                  </a:cubicBezTo>
                  <a:cubicBezTo>
                    <a:pt x="831" y="1754"/>
                    <a:pt x="831" y="1754"/>
                    <a:pt x="831" y="1754"/>
                  </a:cubicBezTo>
                  <a:cubicBezTo>
                    <a:pt x="831" y="1754"/>
                    <a:pt x="831" y="1754"/>
                    <a:pt x="831" y="1754"/>
                  </a:cubicBezTo>
                  <a:cubicBezTo>
                    <a:pt x="832" y="1754"/>
                    <a:pt x="832" y="1753"/>
                    <a:pt x="833" y="1752"/>
                  </a:cubicBezTo>
                  <a:cubicBezTo>
                    <a:pt x="833" y="1752"/>
                    <a:pt x="833" y="1752"/>
                    <a:pt x="833" y="1752"/>
                  </a:cubicBezTo>
                  <a:cubicBezTo>
                    <a:pt x="834" y="1752"/>
                    <a:pt x="834" y="1752"/>
                    <a:pt x="834" y="1752"/>
                  </a:cubicBezTo>
                  <a:cubicBezTo>
                    <a:pt x="834" y="1752"/>
                    <a:pt x="834" y="1752"/>
                    <a:pt x="834" y="1751"/>
                  </a:cubicBezTo>
                  <a:close/>
                  <a:moveTo>
                    <a:pt x="849" y="1760"/>
                  </a:moveTo>
                  <a:cubicBezTo>
                    <a:pt x="849" y="1760"/>
                    <a:pt x="850" y="1760"/>
                    <a:pt x="850" y="1760"/>
                  </a:cubicBezTo>
                  <a:cubicBezTo>
                    <a:pt x="850" y="1760"/>
                    <a:pt x="851" y="1759"/>
                    <a:pt x="852" y="1759"/>
                  </a:cubicBezTo>
                  <a:cubicBezTo>
                    <a:pt x="852" y="1759"/>
                    <a:pt x="852" y="1758"/>
                    <a:pt x="852" y="1758"/>
                  </a:cubicBezTo>
                  <a:cubicBezTo>
                    <a:pt x="851" y="1757"/>
                    <a:pt x="851" y="1757"/>
                    <a:pt x="850" y="1758"/>
                  </a:cubicBezTo>
                  <a:cubicBezTo>
                    <a:pt x="849" y="1758"/>
                    <a:pt x="848" y="1760"/>
                    <a:pt x="849" y="1760"/>
                  </a:cubicBezTo>
                  <a:close/>
                  <a:moveTo>
                    <a:pt x="842" y="1765"/>
                  </a:moveTo>
                  <a:cubicBezTo>
                    <a:pt x="842" y="1765"/>
                    <a:pt x="841" y="1764"/>
                    <a:pt x="841" y="1764"/>
                  </a:cubicBezTo>
                  <a:cubicBezTo>
                    <a:pt x="840" y="1764"/>
                    <a:pt x="840" y="1764"/>
                    <a:pt x="840" y="1764"/>
                  </a:cubicBezTo>
                  <a:cubicBezTo>
                    <a:pt x="841" y="1765"/>
                    <a:pt x="841" y="1765"/>
                    <a:pt x="842" y="1765"/>
                  </a:cubicBezTo>
                  <a:cubicBezTo>
                    <a:pt x="842" y="1766"/>
                    <a:pt x="842" y="1766"/>
                    <a:pt x="842" y="1766"/>
                  </a:cubicBezTo>
                  <a:cubicBezTo>
                    <a:pt x="843" y="1766"/>
                    <a:pt x="843" y="1766"/>
                    <a:pt x="843" y="1766"/>
                  </a:cubicBezTo>
                  <a:cubicBezTo>
                    <a:pt x="843" y="1767"/>
                    <a:pt x="843" y="1767"/>
                    <a:pt x="843" y="1768"/>
                  </a:cubicBezTo>
                  <a:cubicBezTo>
                    <a:pt x="843" y="1769"/>
                    <a:pt x="844" y="1769"/>
                    <a:pt x="845" y="1769"/>
                  </a:cubicBezTo>
                  <a:cubicBezTo>
                    <a:pt x="846" y="1769"/>
                    <a:pt x="846" y="1769"/>
                    <a:pt x="847" y="1768"/>
                  </a:cubicBezTo>
                  <a:cubicBezTo>
                    <a:pt x="847" y="1768"/>
                    <a:pt x="847" y="1769"/>
                    <a:pt x="847" y="1769"/>
                  </a:cubicBezTo>
                  <a:cubicBezTo>
                    <a:pt x="847" y="1768"/>
                    <a:pt x="847" y="1768"/>
                    <a:pt x="847" y="1768"/>
                  </a:cubicBezTo>
                  <a:cubicBezTo>
                    <a:pt x="848" y="1768"/>
                    <a:pt x="848" y="1768"/>
                    <a:pt x="849" y="1768"/>
                  </a:cubicBezTo>
                  <a:cubicBezTo>
                    <a:pt x="850" y="1768"/>
                    <a:pt x="850" y="1767"/>
                    <a:pt x="849" y="1766"/>
                  </a:cubicBezTo>
                  <a:cubicBezTo>
                    <a:pt x="849" y="1766"/>
                    <a:pt x="849" y="1766"/>
                    <a:pt x="849" y="1766"/>
                  </a:cubicBezTo>
                  <a:cubicBezTo>
                    <a:pt x="848" y="1766"/>
                    <a:pt x="847" y="1766"/>
                    <a:pt x="847" y="1767"/>
                  </a:cubicBezTo>
                  <a:cubicBezTo>
                    <a:pt x="847" y="1767"/>
                    <a:pt x="847" y="1768"/>
                    <a:pt x="847" y="1768"/>
                  </a:cubicBezTo>
                  <a:cubicBezTo>
                    <a:pt x="847" y="1768"/>
                    <a:pt x="847" y="1768"/>
                    <a:pt x="847" y="1768"/>
                  </a:cubicBezTo>
                  <a:cubicBezTo>
                    <a:pt x="847" y="1768"/>
                    <a:pt x="847" y="1768"/>
                    <a:pt x="847" y="1768"/>
                  </a:cubicBezTo>
                  <a:cubicBezTo>
                    <a:pt x="845" y="1768"/>
                    <a:pt x="844" y="1767"/>
                    <a:pt x="843" y="1766"/>
                  </a:cubicBezTo>
                  <a:cubicBezTo>
                    <a:pt x="843" y="1766"/>
                    <a:pt x="843" y="1766"/>
                    <a:pt x="843" y="1766"/>
                  </a:cubicBezTo>
                  <a:cubicBezTo>
                    <a:pt x="842" y="1766"/>
                    <a:pt x="842" y="1765"/>
                    <a:pt x="842" y="1765"/>
                  </a:cubicBezTo>
                  <a:close/>
                  <a:moveTo>
                    <a:pt x="853" y="1113"/>
                  </a:moveTo>
                  <a:cubicBezTo>
                    <a:pt x="852" y="1113"/>
                    <a:pt x="852" y="1113"/>
                    <a:pt x="852" y="1113"/>
                  </a:cubicBezTo>
                  <a:cubicBezTo>
                    <a:pt x="853" y="1113"/>
                    <a:pt x="853" y="1113"/>
                    <a:pt x="853" y="1113"/>
                  </a:cubicBezTo>
                  <a:close/>
                  <a:moveTo>
                    <a:pt x="870" y="1481"/>
                  </a:moveTo>
                  <a:cubicBezTo>
                    <a:pt x="870" y="1481"/>
                    <a:pt x="869" y="1480"/>
                    <a:pt x="869" y="1480"/>
                  </a:cubicBezTo>
                  <a:cubicBezTo>
                    <a:pt x="869" y="1480"/>
                    <a:pt x="868" y="1480"/>
                    <a:pt x="868" y="1480"/>
                  </a:cubicBezTo>
                  <a:cubicBezTo>
                    <a:pt x="868" y="1480"/>
                    <a:pt x="867" y="1481"/>
                    <a:pt x="867" y="1481"/>
                  </a:cubicBezTo>
                  <a:cubicBezTo>
                    <a:pt x="868" y="1481"/>
                    <a:pt x="868" y="1482"/>
                    <a:pt x="869" y="1482"/>
                  </a:cubicBezTo>
                  <a:cubicBezTo>
                    <a:pt x="869" y="1482"/>
                    <a:pt x="870" y="1481"/>
                    <a:pt x="870" y="1481"/>
                  </a:cubicBezTo>
                  <a:close/>
                  <a:moveTo>
                    <a:pt x="922" y="1134"/>
                  </a:moveTo>
                  <a:cubicBezTo>
                    <a:pt x="922" y="1134"/>
                    <a:pt x="922" y="1133"/>
                    <a:pt x="922" y="1133"/>
                  </a:cubicBezTo>
                  <a:cubicBezTo>
                    <a:pt x="922" y="1133"/>
                    <a:pt x="921" y="1134"/>
                    <a:pt x="920" y="1134"/>
                  </a:cubicBezTo>
                  <a:cubicBezTo>
                    <a:pt x="920" y="1134"/>
                    <a:pt x="920" y="1135"/>
                    <a:pt x="921" y="1135"/>
                  </a:cubicBezTo>
                  <a:cubicBezTo>
                    <a:pt x="922" y="1135"/>
                    <a:pt x="922" y="1135"/>
                    <a:pt x="922" y="1134"/>
                  </a:cubicBezTo>
                  <a:close/>
                  <a:moveTo>
                    <a:pt x="965" y="1186"/>
                  </a:moveTo>
                  <a:cubicBezTo>
                    <a:pt x="965" y="1186"/>
                    <a:pt x="965" y="1186"/>
                    <a:pt x="964" y="1186"/>
                  </a:cubicBezTo>
                  <a:cubicBezTo>
                    <a:pt x="963" y="1187"/>
                    <a:pt x="962" y="1186"/>
                    <a:pt x="962" y="1185"/>
                  </a:cubicBezTo>
                  <a:cubicBezTo>
                    <a:pt x="962" y="1185"/>
                    <a:pt x="961" y="1184"/>
                    <a:pt x="961" y="1183"/>
                  </a:cubicBezTo>
                  <a:cubicBezTo>
                    <a:pt x="961" y="1184"/>
                    <a:pt x="960" y="1185"/>
                    <a:pt x="960" y="1186"/>
                  </a:cubicBezTo>
                  <a:cubicBezTo>
                    <a:pt x="960" y="1186"/>
                    <a:pt x="960" y="1188"/>
                    <a:pt x="961" y="1188"/>
                  </a:cubicBezTo>
                  <a:cubicBezTo>
                    <a:pt x="962" y="1189"/>
                    <a:pt x="964" y="1189"/>
                    <a:pt x="965" y="1188"/>
                  </a:cubicBezTo>
                  <a:cubicBezTo>
                    <a:pt x="965" y="1187"/>
                    <a:pt x="965" y="1186"/>
                    <a:pt x="965" y="1186"/>
                  </a:cubicBezTo>
                  <a:close/>
                  <a:moveTo>
                    <a:pt x="978" y="1200"/>
                  </a:moveTo>
                  <a:cubicBezTo>
                    <a:pt x="978" y="1200"/>
                    <a:pt x="978" y="1199"/>
                    <a:pt x="978" y="1199"/>
                  </a:cubicBezTo>
                  <a:cubicBezTo>
                    <a:pt x="978" y="1199"/>
                    <a:pt x="978" y="1198"/>
                    <a:pt x="978" y="1198"/>
                  </a:cubicBezTo>
                  <a:cubicBezTo>
                    <a:pt x="977" y="1198"/>
                    <a:pt x="976" y="1199"/>
                    <a:pt x="976" y="1199"/>
                  </a:cubicBezTo>
                  <a:cubicBezTo>
                    <a:pt x="976" y="1199"/>
                    <a:pt x="976" y="1199"/>
                    <a:pt x="976" y="1200"/>
                  </a:cubicBezTo>
                  <a:cubicBezTo>
                    <a:pt x="977" y="1200"/>
                    <a:pt x="977" y="1200"/>
                    <a:pt x="978" y="1200"/>
                  </a:cubicBezTo>
                  <a:close/>
                  <a:moveTo>
                    <a:pt x="979" y="1224"/>
                  </a:moveTo>
                  <a:cubicBezTo>
                    <a:pt x="979" y="1223"/>
                    <a:pt x="978" y="1222"/>
                    <a:pt x="978" y="1221"/>
                  </a:cubicBezTo>
                  <a:cubicBezTo>
                    <a:pt x="978" y="1221"/>
                    <a:pt x="977" y="1221"/>
                    <a:pt x="977" y="1221"/>
                  </a:cubicBezTo>
                  <a:cubicBezTo>
                    <a:pt x="976" y="1221"/>
                    <a:pt x="976" y="1222"/>
                    <a:pt x="977" y="1222"/>
                  </a:cubicBezTo>
                  <a:cubicBezTo>
                    <a:pt x="977" y="1223"/>
                    <a:pt x="978" y="1224"/>
                    <a:pt x="978" y="1225"/>
                  </a:cubicBezTo>
                  <a:cubicBezTo>
                    <a:pt x="979" y="1225"/>
                    <a:pt x="979" y="1225"/>
                    <a:pt x="979" y="1225"/>
                  </a:cubicBezTo>
                  <a:cubicBezTo>
                    <a:pt x="979" y="1225"/>
                    <a:pt x="979" y="1224"/>
                    <a:pt x="979" y="1224"/>
                  </a:cubicBezTo>
                  <a:close/>
                  <a:moveTo>
                    <a:pt x="986" y="1355"/>
                  </a:moveTo>
                  <a:cubicBezTo>
                    <a:pt x="986" y="1355"/>
                    <a:pt x="986" y="1355"/>
                    <a:pt x="986" y="1355"/>
                  </a:cubicBezTo>
                  <a:cubicBezTo>
                    <a:pt x="986" y="1355"/>
                    <a:pt x="986" y="1355"/>
                    <a:pt x="986" y="1355"/>
                  </a:cubicBezTo>
                  <a:close/>
                  <a:moveTo>
                    <a:pt x="966" y="1492"/>
                  </a:moveTo>
                  <a:cubicBezTo>
                    <a:pt x="966" y="1492"/>
                    <a:pt x="966" y="1492"/>
                    <a:pt x="965" y="1492"/>
                  </a:cubicBezTo>
                  <a:cubicBezTo>
                    <a:pt x="966" y="1493"/>
                    <a:pt x="966" y="1493"/>
                    <a:pt x="966" y="1493"/>
                  </a:cubicBezTo>
                  <a:lnTo>
                    <a:pt x="966" y="1492"/>
                  </a:lnTo>
                  <a:close/>
                  <a:moveTo>
                    <a:pt x="343" y="580"/>
                  </a:moveTo>
                  <a:cubicBezTo>
                    <a:pt x="343" y="579"/>
                    <a:pt x="343" y="579"/>
                    <a:pt x="343" y="579"/>
                  </a:cubicBezTo>
                  <a:cubicBezTo>
                    <a:pt x="343" y="579"/>
                    <a:pt x="343" y="579"/>
                    <a:pt x="343" y="579"/>
                  </a:cubicBezTo>
                  <a:lnTo>
                    <a:pt x="343" y="580"/>
                  </a:lnTo>
                  <a:close/>
                  <a:moveTo>
                    <a:pt x="311" y="480"/>
                  </a:moveTo>
                  <a:cubicBezTo>
                    <a:pt x="311" y="480"/>
                    <a:pt x="311" y="480"/>
                    <a:pt x="311" y="480"/>
                  </a:cubicBezTo>
                  <a:cubicBezTo>
                    <a:pt x="311" y="480"/>
                    <a:pt x="311" y="480"/>
                    <a:pt x="311" y="480"/>
                  </a:cubicBezTo>
                  <a:cubicBezTo>
                    <a:pt x="311" y="480"/>
                    <a:pt x="311" y="480"/>
                    <a:pt x="311" y="480"/>
                  </a:cubicBezTo>
                  <a:close/>
                  <a:moveTo>
                    <a:pt x="363" y="619"/>
                  </a:moveTo>
                  <a:cubicBezTo>
                    <a:pt x="363" y="619"/>
                    <a:pt x="363" y="619"/>
                    <a:pt x="363" y="619"/>
                  </a:cubicBezTo>
                  <a:cubicBezTo>
                    <a:pt x="363" y="619"/>
                    <a:pt x="363" y="619"/>
                    <a:pt x="363" y="619"/>
                  </a:cubicBezTo>
                  <a:close/>
                  <a:moveTo>
                    <a:pt x="1226" y="38"/>
                  </a:moveTo>
                  <a:cubicBezTo>
                    <a:pt x="1227" y="37"/>
                    <a:pt x="1227" y="37"/>
                    <a:pt x="1227" y="37"/>
                  </a:cubicBezTo>
                  <a:cubicBezTo>
                    <a:pt x="1226" y="37"/>
                    <a:pt x="1226" y="37"/>
                    <a:pt x="1226" y="37"/>
                  </a:cubicBezTo>
                  <a:lnTo>
                    <a:pt x="1226" y="38"/>
                  </a:lnTo>
                  <a:close/>
                  <a:moveTo>
                    <a:pt x="1038" y="313"/>
                  </a:moveTo>
                  <a:cubicBezTo>
                    <a:pt x="1038" y="313"/>
                    <a:pt x="1038" y="313"/>
                    <a:pt x="1038" y="313"/>
                  </a:cubicBezTo>
                  <a:cubicBezTo>
                    <a:pt x="1038" y="313"/>
                    <a:pt x="1038" y="313"/>
                    <a:pt x="1038" y="313"/>
                  </a:cubicBezTo>
                  <a:close/>
                  <a:moveTo>
                    <a:pt x="1038" y="313"/>
                  </a:moveTo>
                  <a:cubicBezTo>
                    <a:pt x="1038" y="313"/>
                    <a:pt x="1038" y="313"/>
                    <a:pt x="1039" y="313"/>
                  </a:cubicBezTo>
                  <a:cubicBezTo>
                    <a:pt x="1039" y="313"/>
                    <a:pt x="1039" y="313"/>
                    <a:pt x="1039" y="313"/>
                  </a:cubicBezTo>
                  <a:lnTo>
                    <a:pt x="1038" y="313"/>
                  </a:lnTo>
                  <a:close/>
                  <a:moveTo>
                    <a:pt x="1292" y="243"/>
                  </a:moveTo>
                  <a:cubicBezTo>
                    <a:pt x="1292" y="243"/>
                    <a:pt x="1292" y="243"/>
                    <a:pt x="1292" y="242"/>
                  </a:cubicBezTo>
                  <a:cubicBezTo>
                    <a:pt x="1291" y="242"/>
                    <a:pt x="1290" y="241"/>
                    <a:pt x="1289" y="240"/>
                  </a:cubicBezTo>
                  <a:cubicBezTo>
                    <a:pt x="1289" y="240"/>
                    <a:pt x="1289" y="240"/>
                    <a:pt x="1289" y="240"/>
                  </a:cubicBezTo>
                  <a:cubicBezTo>
                    <a:pt x="1290" y="241"/>
                    <a:pt x="1291" y="242"/>
                    <a:pt x="1292" y="243"/>
                  </a:cubicBezTo>
                  <a:cubicBezTo>
                    <a:pt x="1292" y="243"/>
                    <a:pt x="1292" y="243"/>
                    <a:pt x="1292" y="243"/>
                  </a:cubicBezTo>
                  <a:close/>
                  <a:moveTo>
                    <a:pt x="1247" y="393"/>
                  </a:moveTo>
                  <a:cubicBezTo>
                    <a:pt x="1241" y="398"/>
                    <a:pt x="1235" y="400"/>
                    <a:pt x="1228" y="401"/>
                  </a:cubicBezTo>
                  <a:cubicBezTo>
                    <a:pt x="1224" y="402"/>
                    <a:pt x="1220" y="403"/>
                    <a:pt x="1217" y="405"/>
                  </a:cubicBezTo>
                  <a:cubicBezTo>
                    <a:pt x="1214" y="406"/>
                    <a:pt x="1212" y="406"/>
                    <a:pt x="1210" y="405"/>
                  </a:cubicBezTo>
                  <a:cubicBezTo>
                    <a:pt x="1209" y="405"/>
                    <a:pt x="1208" y="406"/>
                    <a:pt x="1207" y="406"/>
                  </a:cubicBezTo>
                  <a:cubicBezTo>
                    <a:pt x="1205" y="406"/>
                    <a:pt x="1204" y="407"/>
                    <a:pt x="1202" y="407"/>
                  </a:cubicBezTo>
                  <a:cubicBezTo>
                    <a:pt x="1200" y="408"/>
                    <a:pt x="1197" y="407"/>
                    <a:pt x="1195" y="408"/>
                  </a:cubicBezTo>
                  <a:cubicBezTo>
                    <a:pt x="1192" y="412"/>
                    <a:pt x="1186" y="413"/>
                    <a:pt x="1184" y="417"/>
                  </a:cubicBezTo>
                  <a:cubicBezTo>
                    <a:pt x="1181" y="422"/>
                    <a:pt x="1177" y="424"/>
                    <a:pt x="1175" y="429"/>
                  </a:cubicBezTo>
                  <a:cubicBezTo>
                    <a:pt x="1174" y="432"/>
                    <a:pt x="1171" y="434"/>
                    <a:pt x="1167" y="435"/>
                  </a:cubicBezTo>
                  <a:cubicBezTo>
                    <a:pt x="1167" y="435"/>
                    <a:pt x="1166" y="435"/>
                    <a:pt x="1165" y="435"/>
                  </a:cubicBezTo>
                  <a:cubicBezTo>
                    <a:pt x="1161" y="440"/>
                    <a:pt x="1156" y="441"/>
                    <a:pt x="1150" y="442"/>
                  </a:cubicBezTo>
                  <a:cubicBezTo>
                    <a:pt x="1149" y="442"/>
                    <a:pt x="1148" y="443"/>
                    <a:pt x="1147" y="444"/>
                  </a:cubicBezTo>
                  <a:cubicBezTo>
                    <a:pt x="1146" y="445"/>
                    <a:pt x="1146" y="446"/>
                    <a:pt x="1144" y="445"/>
                  </a:cubicBezTo>
                  <a:cubicBezTo>
                    <a:pt x="1140" y="444"/>
                    <a:pt x="1136" y="447"/>
                    <a:pt x="1132" y="446"/>
                  </a:cubicBezTo>
                  <a:cubicBezTo>
                    <a:pt x="1129" y="446"/>
                    <a:pt x="1127" y="447"/>
                    <a:pt x="1126" y="450"/>
                  </a:cubicBezTo>
                  <a:cubicBezTo>
                    <a:pt x="1125" y="452"/>
                    <a:pt x="1123" y="453"/>
                    <a:pt x="1121" y="453"/>
                  </a:cubicBezTo>
                  <a:cubicBezTo>
                    <a:pt x="1118" y="453"/>
                    <a:pt x="1118" y="453"/>
                    <a:pt x="1119" y="456"/>
                  </a:cubicBezTo>
                  <a:cubicBezTo>
                    <a:pt x="1120" y="457"/>
                    <a:pt x="1120" y="457"/>
                    <a:pt x="1120" y="458"/>
                  </a:cubicBezTo>
                  <a:cubicBezTo>
                    <a:pt x="1121" y="459"/>
                    <a:pt x="1120" y="460"/>
                    <a:pt x="1120" y="461"/>
                  </a:cubicBezTo>
                  <a:cubicBezTo>
                    <a:pt x="1119" y="461"/>
                    <a:pt x="1118" y="462"/>
                    <a:pt x="1118" y="462"/>
                  </a:cubicBezTo>
                  <a:cubicBezTo>
                    <a:pt x="1117" y="463"/>
                    <a:pt x="1116" y="464"/>
                    <a:pt x="1116" y="466"/>
                  </a:cubicBezTo>
                  <a:cubicBezTo>
                    <a:pt x="1118" y="470"/>
                    <a:pt x="1117" y="474"/>
                    <a:pt x="1114" y="477"/>
                  </a:cubicBezTo>
                  <a:cubicBezTo>
                    <a:pt x="1110" y="479"/>
                    <a:pt x="1108" y="482"/>
                    <a:pt x="1106" y="486"/>
                  </a:cubicBezTo>
                  <a:cubicBezTo>
                    <a:pt x="1105" y="489"/>
                    <a:pt x="1104" y="490"/>
                    <a:pt x="1102" y="491"/>
                  </a:cubicBezTo>
                  <a:cubicBezTo>
                    <a:pt x="1102" y="490"/>
                    <a:pt x="1102" y="490"/>
                    <a:pt x="1102" y="490"/>
                  </a:cubicBezTo>
                  <a:cubicBezTo>
                    <a:pt x="1101" y="490"/>
                    <a:pt x="1101" y="490"/>
                    <a:pt x="1101" y="490"/>
                  </a:cubicBezTo>
                  <a:cubicBezTo>
                    <a:pt x="1101" y="490"/>
                    <a:pt x="1101" y="489"/>
                    <a:pt x="1101" y="489"/>
                  </a:cubicBezTo>
                  <a:cubicBezTo>
                    <a:pt x="1100" y="488"/>
                    <a:pt x="1099" y="488"/>
                    <a:pt x="1099" y="489"/>
                  </a:cubicBezTo>
                  <a:cubicBezTo>
                    <a:pt x="1099" y="489"/>
                    <a:pt x="1099" y="490"/>
                    <a:pt x="1100" y="490"/>
                  </a:cubicBezTo>
                  <a:cubicBezTo>
                    <a:pt x="1100" y="490"/>
                    <a:pt x="1101" y="490"/>
                    <a:pt x="1101" y="490"/>
                  </a:cubicBezTo>
                  <a:cubicBezTo>
                    <a:pt x="1101" y="490"/>
                    <a:pt x="1101" y="490"/>
                    <a:pt x="1101" y="491"/>
                  </a:cubicBezTo>
                  <a:cubicBezTo>
                    <a:pt x="1102" y="491"/>
                    <a:pt x="1102" y="491"/>
                    <a:pt x="1102" y="491"/>
                  </a:cubicBezTo>
                  <a:cubicBezTo>
                    <a:pt x="1101" y="493"/>
                    <a:pt x="1100" y="495"/>
                    <a:pt x="1100" y="497"/>
                  </a:cubicBezTo>
                  <a:cubicBezTo>
                    <a:pt x="1099" y="500"/>
                    <a:pt x="1098" y="502"/>
                    <a:pt x="1097" y="504"/>
                  </a:cubicBezTo>
                  <a:cubicBezTo>
                    <a:pt x="1095" y="507"/>
                    <a:pt x="1093" y="509"/>
                    <a:pt x="1093" y="513"/>
                  </a:cubicBezTo>
                  <a:cubicBezTo>
                    <a:pt x="1090" y="517"/>
                    <a:pt x="1090" y="522"/>
                    <a:pt x="1087" y="526"/>
                  </a:cubicBezTo>
                  <a:cubicBezTo>
                    <a:pt x="1087" y="527"/>
                    <a:pt x="1084" y="529"/>
                    <a:pt x="1083" y="529"/>
                  </a:cubicBezTo>
                  <a:cubicBezTo>
                    <a:pt x="1080" y="529"/>
                    <a:pt x="1078" y="527"/>
                    <a:pt x="1075" y="527"/>
                  </a:cubicBezTo>
                  <a:cubicBezTo>
                    <a:pt x="1074" y="527"/>
                    <a:pt x="1073" y="526"/>
                    <a:pt x="1072" y="526"/>
                  </a:cubicBezTo>
                  <a:cubicBezTo>
                    <a:pt x="1072" y="525"/>
                    <a:pt x="1072" y="523"/>
                    <a:pt x="1071" y="523"/>
                  </a:cubicBezTo>
                  <a:cubicBezTo>
                    <a:pt x="1068" y="521"/>
                    <a:pt x="1067" y="518"/>
                    <a:pt x="1067" y="515"/>
                  </a:cubicBezTo>
                  <a:cubicBezTo>
                    <a:pt x="1067" y="513"/>
                    <a:pt x="1065" y="512"/>
                    <a:pt x="1063" y="513"/>
                  </a:cubicBezTo>
                  <a:cubicBezTo>
                    <a:pt x="1062" y="513"/>
                    <a:pt x="1061" y="514"/>
                    <a:pt x="1060" y="514"/>
                  </a:cubicBezTo>
                  <a:cubicBezTo>
                    <a:pt x="1058" y="514"/>
                    <a:pt x="1055" y="515"/>
                    <a:pt x="1053" y="515"/>
                  </a:cubicBezTo>
                  <a:cubicBezTo>
                    <a:pt x="1053" y="515"/>
                    <a:pt x="1051" y="515"/>
                    <a:pt x="1051" y="514"/>
                  </a:cubicBezTo>
                  <a:cubicBezTo>
                    <a:pt x="1052" y="511"/>
                    <a:pt x="1050" y="509"/>
                    <a:pt x="1046" y="508"/>
                  </a:cubicBezTo>
                  <a:cubicBezTo>
                    <a:pt x="1045" y="507"/>
                    <a:pt x="1043" y="505"/>
                    <a:pt x="1042" y="504"/>
                  </a:cubicBezTo>
                  <a:cubicBezTo>
                    <a:pt x="1042" y="503"/>
                    <a:pt x="1042" y="502"/>
                    <a:pt x="1042" y="501"/>
                  </a:cubicBezTo>
                  <a:cubicBezTo>
                    <a:pt x="1043" y="499"/>
                    <a:pt x="1043" y="498"/>
                    <a:pt x="1042" y="496"/>
                  </a:cubicBezTo>
                  <a:cubicBezTo>
                    <a:pt x="1041" y="493"/>
                    <a:pt x="1041" y="490"/>
                    <a:pt x="1039" y="488"/>
                  </a:cubicBezTo>
                  <a:cubicBezTo>
                    <a:pt x="1038" y="487"/>
                    <a:pt x="1038" y="486"/>
                    <a:pt x="1039" y="484"/>
                  </a:cubicBezTo>
                  <a:cubicBezTo>
                    <a:pt x="1040" y="482"/>
                    <a:pt x="1039" y="481"/>
                    <a:pt x="1037" y="480"/>
                  </a:cubicBezTo>
                  <a:cubicBezTo>
                    <a:pt x="1037" y="479"/>
                    <a:pt x="1036" y="478"/>
                    <a:pt x="1036" y="477"/>
                  </a:cubicBezTo>
                  <a:cubicBezTo>
                    <a:pt x="1036" y="477"/>
                    <a:pt x="1036" y="477"/>
                    <a:pt x="1036" y="477"/>
                  </a:cubicBezTo>
                  <a:cubicBezTo>
                    <a:pt x="1036" y="477"/>
                    <a:pt x="1036" y="477"/>
                    <a:pt x="1036" y="477"/>
                  </a:cubicBezTo>
                  <a:cubicBezTo>
                    <a:pt x="1036" y="477"/>
                    <a:pt x="1036" y="477"/>
                    <a:pt x="1036" y="477"/>
                  </a:cubicBezTo>
                  <a:cubicBezTo>
                    <a:pt x="1033" y="474"/>
                    <a:pt x="1033" y="470"/>
                    <a:pt x="1032" y="466"/>
                  </a:cubicBezTo>
                  <a:cubicBezTo>
                    <a:pt x="1031" y="464"/>
                    <a:pt x="1032" y="461"/>
                    <a:pt x="1034" y="460"/>
                  </a:cubicBezTo>
                  <a:cubicBezTo>
                    <a:pt x="1036" y="459"/>
                    <a:pt x="1038" y="457"/>
                    <a:pt x="1039" y="455"/>
                  </a:cubicBezTo>
                  <a:cubicBezTo>
                    <a:pt x="1040" y="454"/>
                    <a:pt x="1040" y="454"/>
                    <a:pt x="1040" y="454"/>
                  </a:cubicBezTo>
                  <a:cubicBezTo>
                    <a:pt x="1040" y="454"/>
                    <a:pt x="1040" y="454"/>
                    <a:pt x="1040" y="454"/>
                  </a:cubicBezTo>
                  <a:cubicBezTo>
                    <a:pt x="1041" y="454"/>
                    <a:pt x="1041" y="454"/>
                    <a:pt x="1041" y="453"/>
                  </a:cubicBezTo>
                  <a:cubicBezTo>
                    <a:pt x="1041" y="453"/>
                    <a:pt x="1041" y="454"/>
                    <a:pt x="1040" y="454"/>
                  </a:cubicBezTo>
                  <a:cubicBezTo>
                    <a:pt x="1040" y="454"/>
                    <a:pt x="1040" y="454"/>
                    <a:pt x="1040" y="454"/>
                  </a:cubicBezTo>
                  <a:cubicBezTo>
                    <a:pt x="1040" y="454"/>
                    <a:pt x="1039" y="454"/>
                    <a:pt x="1039" y="455"/>
                  </a:cubicBezTo>
                  <a:cubicBezTo>
                    <a:pt x="1037" y="456"/>
                    <a:pt x="1035" y="456"/>
                    <a:pt x="1032" y="457"/>
                  </a:cubicBezTo>
                  <a:cubicBezTo>
                    <a:pt x="1031" y="457"/>
                    <a:pt x="1030" y="456"/>
                    <a:pt x="1030" y="455"/>
                  </a:cubicBezTo>
                  <a:cubicBezTo>
                    <a:pt x="1030" y="454"/>
                    <a:pt x="1030" y="454"/>
                    <a:pt x="1030" y="453"/>
                  </a:cubicBezTo>
                  <a:cubicBezTo>
                    <a:pt x="1030" y="448"/>
                    <a:pt x="1030" y="443"/>
                    <a:pt x="1028" y="438"/>
                  </a:cubicBezTo>
                  <a:cubicBezTo>
                    <a:pt x="1027" y="436"/>
                    <a:pt x="1027" y="435"/>
                    <a:pt x="1027" y="433"/>
                  </a:cubicBezTo>
                  <a:cubicBezTo>
                    <a:pt x="1028" y="431"/>
                    <a:pt x="1027" y="430"/>
                    <a:pt x="1025" y="428"/>
                  </a:cubicBezTo>
                  <a:cubicBezTo>
                    <a:pt x="1024" y="426"/>
                    <a:pt x="1024" y="423"/>
                    <a:pt x="1026" y="421"/>
                  </a:cubicBezTo>
                  <a:cubicBezTo>
                    <a:pt x="1027" y="419"/>
                    <a:pt x="1029" y="418"/>
                    <a:pt x="1031" y="416"/>
                  </a:cubicBezTo>
                  <a:cubicBezTo>
                    <a:pt x="1031" y="417"/>
                    <a:pt x="1031" y="417"/>
                    <a:pt x="1031" y="417"/>
                  </a:cubicBezTo>
                  <a:cubicBezTo>
                    <a:pt x="1031" y="416"/>
                    <a:pt x="1031" y="416"/>
                    <a:pt x="1031" y="416"/>
                  </a:cubicBezTo>
                  <a:cubicBezTo>
                    <a:pt x="1032" y="416"/>
                    <a:pt x="1032" y="416"/>
                    <a:pt x="1033" y="416"/>
                  </a:cubicBezTo>
                  <a:cubicBezTo>
                    <a:pt x="1033" y="415"/>
                    <a:pt x="1032" y="415"/>
                    <a:pt x="1032" y="415"/>
                  </a:cubicBezTo>
                  <a:cubicBezTo>
                    <a:pt x="1032" y="416"/>
                    <a:pt x="1031" y="416"/>
                    <a:pt x="1031" y="416"/>
                  </a:cubicBezTo>
                  <a:cubicBezTo>
                    <a:pt x="1031" y="416"/>
                    <a:pt x="1031" y="416"/>
                    <a:pt x="1030" y="416"/>
                  </a:cubicBezTo>
                  <a:cubicBezTo>
                    <a:pt x="1030" y="416"/>
                    <a:pt x="1029" y="415"/>
                    <a:pt x="1028" y="415"/>
                  </a:cubicBezTo>
                  <a:cubicBezTo>
                    <a:pt x="1027" y="414"/>
                    <a:pt x="1026" y="412"/>
                    <a:pt x="1027" y="411"/>
                  </a:cubicBezTo>
                  <a:cubicBezTo>
                    <a:pt x="1027" y="409"/>
                    <a:pt x="1027" y="408"/>
                    <a:pt x="1028" y="407"/>
                  </a:cubicBezTo>
                  <a:cubicBezTo>
                    <a:pt x="1029" y="405"/>
                    <a:pt x="1029" y="402"/>
                    <a:pt x="1030" y="401"/>
                  </a:cubicBezTo>
                  <a:cubicBezTo>
                    <a:pt x="1030" y="399"/>
                    <a:pt x="1033" y="397"/>
                    <a:pt x="1034" y="396"/>
                  </a:cubicBezTo>
                  <a:cubicBezTo>
                    <a:pt x="1034" y="395"/>
                    <a:pt x="1035" y="394"/>
                    <a:pt x="1035" y="393"/>
                  </a:cubicBezTo>
                  <a:cubicBezTo>
                    <a:pt x="1036" y="391"/>
                    <a:pt x="1036" y="391"/>
                    <a:pt x="1039" y="391"/>
                  </a:cubicBezTo>
                  <a:cubicBezTo>
                    <a:pt x="1040" y="391"/>
                    <a:pt x="1040" y="391"/>
                    <a:pt x="1042" y="392"/>
                  </a:cubicBezTo>
                  <a:cubicBezTo>
                    <a:pt x="1042" y="392"/>
                    <a:pt x="1042" y="392"/>
                    <a:pt x="1042" y="392"/>
                  </a:cubicBezTo>
                  <a:cubicBezTo>
                    <a:pt x="1042" y="392"/>
                    <a:pt x="1042" y="392"/>
                    <a:pt x="1042" y="392"/>
                  </a:cubicBezTo>
                  <a:cubicBezTo>
                    <a:pt x="1042" y="392"/>
                    <a:pt x="1042" y="392"/>
                    <a:pt x="1042" y="392"/>
                  </a:cubicBezTo>
                  <a:cubicBezTo>
                    <a:pt x="1042" y="392"/>
                    <a:pt x="1042" y="392"/>
                    <a:pt x="1042" y="392"/>
                  </a:cubicBezTo>
                  <a:cubicBezTo>
                    <a:pt x="1040" y="390"/>
                    <a:pt x="1040" y="388"/>
                    <a:pt x="1040" y="385"/>
                  </a:cubicBezTo>
                  <a:cubicBezTo>
                    <a:pt x="1042" y="385"/>
                    <a:pt x="1043" y="384"/>
                    <a:pt x="1045" y="385"/>
                  </a:cubicBezTo>
                  <a:cubicBezTo>
                    <a:pt x="1050" y="385"/>
                    <a:pt x="1053" y="383"/>
                    <a:pt x="1054" y="378"/>
                  </a:cubicBezTo>
                  <a:cubicBezTo>
                    <a:pt x="1054" y="377"/>
                    <a:pt x="1055" y="377"/>
                    <a:pt x="1056" y="377"/>
                  </a:cubicBezTo>
                  <a:cubicBezTo>
                    <a:pt x="1058" y="377"/>
                    <a:pt x="1058" y="377"/>
                    <a:pt x="1058" y="374"/>
                  </a:cubicBezTo>
                  <a:cubicBezTo>
                    <a:pt x="1058" y="373"/>
                    <a:pt x="1057" y="372"/>
                    <a:pt x="1058" y="371"/>
                  </a:cubicBezTo>
                  <a:cubicBezTo>
                    <a:pt x="1059" y="370"/>
                    <a:pt x="1059" y="368"/>
                    <a:pt x="1060" y="367"/>
                  </a:cubicBezTo>
                  <a:cubicBezTo>
                    <a:pt x="1060" y="367"/>
                    <a:pt x="1060" y="367"/>
                    <a:pt x="1060" y="367"/>
                  </a:cubicBezTo>
                  <a:cubicBezTo>
                    <a:pt x="1060" y="367"/>
                    <a:pt x="1060" y="367"/>
                    <a:pt x="1060" y="367"/>
                  </a:cubicBezTo>
                  <a:cubicBezTo>
                    <a:pt x="1060" y="367"/>
                    <a:pt x="1060" y="367"/>
                    <a:pt x="1060" y="367"/>
                  </a:cubicBezTo>
                  <a:cubicBezTo>
                    <a:pt x="1061" y="366"/>
                    <a:pt x="1062" y="365"/>
                    <a:pt x="1063" y="364"/>
                  </a:cubicBezTo>
                  <a:cubicBezTo>
                    <a:pt x="1063" y="363"/>
                    <a:pt x="1063" y="361"/>
                    <a:pt x="1061" y="361"/>
                  </a:cubicBezTo>
                  <a:cubicBezTo>
                    <a:pt x="1060" y="361"/>
                    <a:pt x="1059" y="361"/>
                    <a:pt x="1058" y="361"/>
                  </a:cubicBezTo>
                  <a:cubicBezTo>
                    <a:pt x="1058" y="361"/>
                    <a:pt x="1058" y="361"/>
                    <a:pt x="1058" y="362"/>
                  </a:cubicBezTo>
                  <a:cubicBezTo>
                    <a:pt x="1058" y="362"/>
                    <a:pt x="1059" y="362"/>
                    <a:pt x="1059" y="363"/>
                  </a:cubicBezTo>
                  <a:cubicBezTo>
                    <a:pt x="1059" y="363"/>
                    <a:pt x="1059" y="364"/>
                    <a:pt x="1059" y="365"/>
                  </a:cubicBezTo>
                  <a:cubicBezTo>
                    <a:pt x="1058" y="364"/>
                    <a:pt x="1057" y="364"/>
                    <a:pt x="1056" y="363"/>
                  </a:cubicBezTo>
                  <a:cubicBezTo>
                    <a:pt x="1055" y="363"/>
                    <a:pt x="1056" y="362"/>
                    <a:pt x="1056" y="361"/>
                  </a:cubicBezTo>
                  <a:cubicBezTo>
                    <a:pt x="1056" y="361"/>
                    <a:pt x="1056" y="361"/>
                    <a:pt x="1056" y="361"/>
                  </a:cubicBezTo>
                  <a:cubicBezTo>
                    <a:pt x="1057" y="361"/>
                    <a:pt x="1057" y="361"/>
                    <a:pt x="1057" y="361"/>
                  </a:cubicBezTo>
                  <a:cubicBezTo>
                    <a:pt x="1053" y="359"/>
                    <a:pt x="1050" y="358"/>
                    <a:pt x="1046" y="356"/>
                  </a:cubicBezTo>
                  <a:cubicBezTo>
                    <a:pt x="1046" y="356"/>
                    <a:pt x="1046" y="356"/>
                    <a:pt x="1046" y="355"/>
                  </a:cubicBezTo>
                  <a:cubicBezTo>
                    <a:pt x="1046" y="355"/>
                    <a:pt x="1046" y="355"/>
                    <a:pt x="1046" y="355"/>
                  </a:cubicBezTo>
                  <a:cubicBezTo>
                    <a:pt x="1046" y="356"/>
                    <a:pt x="1046" y="356"/>
                    <a:pt x="1046" y="356"/>
                  </a:cubicBezTo>
                  <a:cubicBezTo>
                    <a:pt x="1046" y="356"/>
                    <a:pt x="1046" y="356"/>
                    <a:pt x="1046" y="356"/>
                  </a:cubicBezTo>
                  <a:cubicBezTo>
                    <a:pt x="1047" y="358"/>
                    <a:pt x="1047" y="360"/>
                    <a:pt x="1049" y="361"/>
                  </a:cubicBezTo>
                  <a:cubicBezTo>
                    <a:pt x="1050" y="362"/>
                    <a:pt x="1051" y="363"/>
                    <a:pt x="1051" y="364"/>
                  </a:cubicBezTo>
                  <a:cubicBezTo>
                    <a:pt x="1052" y="365"/>
                    <a:pt x="1051" y="369"/>
                    <a:pt x="1049" y="370"/>
                  </a:cubicBezTo>
                  <a:cubicBezTo>
                    <a:pt x="1046" y="371"/>
                    <a:pt x="1042" y="372"/>
                    <a:pt x="1038" y="371"/>
                  </a:cubicBezTo>
                  <a:cubicBezTo>
                    <a:pt x="1037" y="371"/>
                    <a:pt x="1037" y="371"/>
                    <a:pt x="1037" y="371"/>
                  </a:cubicBezTo>
                  <a:cubicBezTo>
                    <a:pt x="1033" y="368"/>
                    <a:pt x="1031" y="365"/>
                    <a:pt x="1031" y="360"/>
                  </a:cubicBezTo>
                  <a:cubicBezTo>
                    <a:pt x="1031" y="358"/>
                    <a:pt x="1032" y="356"/>
                    <a:pt x="1032" y="354"/>
                  </a:cubicBezTo>
                  <a:cubicBezTo>
                    <a:pt x="1033" y="352"/>
                    <a:pt x="1034" y="351"/>
                    <a:pt x="1035" y="350"/>
                  </a:cubicBezTo>
                  <a:cubicBezTo>
                    <a:pt x="1036" y="350"/>
                    <a:pt x="1037" y="350"/>
                    <a:pt x="1038" y="349"/>
                  </a:cubicBezTo>
                  <a:cubicBezTo>
                    <a:pt x="1038" y="348"/>
                    <a:pt x="1037" y="347"/>
                    <a:pt x="1037" y="346"/>
                  </a:cubicBezTo>
                  <a:cubicBezTo>
                    <a:pt x="1037" y="345"/>
                    <a:pt x="1037" y="345"/>
                    <a:pt x="1037" y="344"/>
                  </a:cubicBezTo>
                  <a:cubicBezTo>
                    <a:pt x="1037" y="342"/>
                    <a:pt x="1039" y="340"/>
                    <a:pt x="1041" y="340"/>
                  </a:cubicBezTo>
                  <a:cubicBezTo>
                    <a:pt x="1043" y="341"/>
                    <a:pt x="1045" y="341"/>
                    <a:pt x="1046" y="342"/>
                  </a:cubicBezTo>
                  <a:cubicBezTo>
                    <a:pt x="1049" y="343"/>
                    <a:pt x="1052" y="344"/>
                    <a:pt x="1055" y="344"/>
                  </a:cubicBezTo>
                  <a:cubicBezTo>
                    <a:pt x="1055" y="344"/>
                    <a:pt x="1055" y="344"/>
                    <a:pt x="1055" y="344"/>
                  </a:cubicBezTo>
                  <a:cubicBezTo>
                    <a:pt x="1055" y="344"/>
                    <a:pt x="1055" y="344"/>
                    <a:pt x="1055" y="344"/>
                  </a:cubicBezTo>
                  <a:cubicBezTo>
                    <a:pt x="1055" y="344"/>
                    <a:pt x="1055" y="344"/>
                    <a:pt x="1055" y="344"/>
                  </a:cubicBezTo>
                  <a:cubicBezTo>
                    <a:pt x="1055" y="344"/>
                    <a:pt x="1055" y="344"/>
                    <a:pt x="1055" y="344"/>
                  </a:cubicBezTo>
                  <a:cubicBezTo>
                    <a:pt x="1055" y="344"/>
                    <a:pt x="1055" y="344"/>
                    <a:pt x="1055" y="344"/>
                  </a:cubicBezTo>
                  <a:cubicBezTo>
                    <a:pt x="1056" y="346"/>
                    <a:pt x="1057" y="347"/>
                    <a:pt x="1058" y="349"/>
                  </a:cubicBezTo>
                  <a:cubicBezTo>
                    <a:pt x="1058" y="349"/>
                    <a:pt x="1059" y="349"/>
                    <a:pt x="1059" y="349"/>
                  </a:cubicBezTo>
                  <a:cubicBezTo>
                    <a:pt x="1059" y="349"/>
                    <a:pt x="1060" y="349"/>
                    <a:pt x="1060" y="348"/>
                  </a:cubicBezTo>
                  <a:cubicBezTo>
                    <a:pt x="1059" y="346"/>
                    <a:pt x="1058" y="344"/>
                    <a:pt x="1055" y="344"/>
                  </a:cubicBezTo>
                  <a:cubicBezTo>
                    <a:pt x="1055" y="344"/>
                    <a:pt x="1055" y="344"/>
                    <a:pt x="1055" y="344"/>
                  </a:cubicBezTo>
                  <a:cubicBezTo>
                    <a:pt x="1055" y="344"/>
                    <a:pt x="1055" y="344"/>
                    <a:pt x="1055" y="344"/>
                  </a:cubicBezTo>
                  <a:cubicBezTo>
                    <a:pt x="1055" y="344"/>
                    <a:pt x="1055" y="344"/>
                    <a:pt x="1055" y="344"/>
                  </a:cubicBezTo>
                  <a:cubicBezTo>
                    <a:pt x="1055" y="344"/>
                    <a:pt x="1055" y="344"/>
                    <a:pt x="1055" y="344"/>
                  </a:cubicBezTo>
                  <a:cubicBezTo>
                    <a:pt x="1055" y="344"/>
                    <a:pt x="1055" y="344"/>
                    <a:pt x="1055" y="344"/>
                  </a:cubicBezTo>
                  <a:cubicBezTo>
                    <a:pt x="1055" y="343"/>
                    <a:pt x="1056" y="342"/>
                    <a:pt x="1056" y="341"/>
                  </a:cubicBezTo>
                  <a:cubicBezTo>
                    <a:pt x="1057" y="339"/>
                    <a:pt x="1056" y="338"/>
                    <a:pt x="1055" y="337"/>
                  </a:cubicBezTo>
                  <a:cubicBezTo>
                    <a:pt x="1054" y="337"/>
                    <a:pt x="1053" y="336"/>
                    <a:pt x="1052" y="336"/>
                  </a:cubicBezTo>
                  <a:cubicBezTo>
                    <a:pt x="1051" y="335"/>
                    <a:pt x="1051" y="334"/>
                    <a:pt x="1051" y="333"/>
                  </a:cubicBezTo>
                  <a:cubicBezTo>
                    <a:pt x="1052" y="331"/>
                    <a:pt x="1054" y="329"/>
                    <a:pt x="1055" y="328"/>
                  </a:cubicBezTo>
                  <a:cubicBezTo>
                    <a:pt x="1055" y="327"/>
                    <a:pt x="1057" y="328"/>
                    <a:pt x="1057" y="326"/>
                  </a:cubicBezTo>
                  <a:cubicBezTo>
                    <a:pt x="1056" y="326"/>
                    <a:pt x="1055" y="326"/>
                    <a:pt x="1055" y="325"/>
                  </a:cubicBezTo>
                  <a:cubicBezTo>
                    <a:pt x="1055" y="325"/>
                    <a:pt x="1055" y="325"/>
                    <a:pt x="1055" y="325"/>
                  </a:cubicBezTo>
                  <a:cubicBezTo>
                    <a:pt x="1055" y="325"/>
                    <a:pt x="1054" y="325"/>
                    <a:pt x="1054" y="325"/>
                  </a:cubicBezTo>
                  <a:cubicBezTo>
                    <a:pt x="1054" y="325"/>
                    <a:pt x="1053" y="324"/>
                    <a:pt x="1052" y="324"/>
                  </a:cubicBezTo>
                  <a:cubicBezTo>
                    <a:pt x="1053" y="324"/>
                    <a:pt x="1053" y="324"/>
                    <a:pt x="1054" y="324"/>
                  </a:cubicBezTo>
                  <a:cubicBezTo>
                    <a:pt x="1053" y="324"/>
                    <a:pt x="1053" y="323"/>
                    <a:pt x="1053" y="323"/>
                  </a:cubicBezTo>
                  <a:cubicBezTo>
                    <a:pt x="1051" y="323"/>
                    <a:pt x="1050" y="323"/>
                    <a:pt x="1049" y="324"/>
                  </a:cubicBezTo>
                  <a:cubicBezTo>
                    <a:pt x="1048" y="325"/>
                    <a:pt x="1047" y="325"/>
                    <a:pt x="1046" y="326"/>
                  </a:cubicBezTo>
                  <a:cubicBezTo>
                    <a:pt x="1043" y="330"/>
                    <a:pt x="1039" y="330"/>
                    <a:pt x="1035" y="326"/>
                  </a:cubicBezTo>
                  <a:cubicBezTo>
                    <a:pt x="1034" y="324"/>
                    <a:pt x="1034" y="322"/>
                    <a:pt x="1035" y="321"/>
                  </a:cubicBezTo>
                  <a:cubicBezTo>
                    <a:pt x="1037" y="318"/>
                    <a:pt x="1038" y="316"/>
                    <a:pt x="1039" y="313"/>
                  </a:cubicBezTo>
                  <a:cubicBezTo>
                    <a:pt x="1039" y="313"/>
                    <a:pt x="1039" y="313"/>
                    <a:pt x="1039" y="313"/>
                  </a:cubicBezTo>
                  <a:cubicBezTo>
                    <a:pt x="1039" y="313"/>
                    <a:pt x="1040" y="312"/>
                    <a:pt x="1041" y="311"/>
                  </a:cubicBezTo>
                  <a:cubicBezTo>
                    <a:pt x="1041" y="311"/>
                    <a:pt x="1041" y="311"/>
                    <a:pt x="1041" y="311"/>
                  </a:cubicBezTo>
                  <a:cubicBezTo>
                    <a:pt x="1042" y="311"/>
                    <a:pt x="1042" y="311"/>
                    <a:pt x="1042" y="311"/>
                  </a:cubicBezTo>
                  <a:cubicBezTo>
                    <a:pt x="1041" y="311"/>
                    <a:pt x="1041" y="311"/>
                    <a:pt x="1041" y="311"/>
                  </a:cubicBezTo>
                  <a:cubicBezTo>
                    <a:pt x="1041" y="311"/>
                    <a:pt x="1041" y="311"/>
                    <a:pt x="1041" y="311"/>
                  </a:cubicBezTo>
                  <a:cubicBezTo>
                    <a:pt x="1040" y="311"/>
                    <a:pt x="1039" y="311"/>
                    <a:pt x="1039" y="311"/>
                  </a:cubicBezTo>
                  <a:cubicBezTo>
                    <a:pt x="1039" y="308"/>
                    <a:pt x="1039" y="306"/>
                    <a:pt x="1042" y="304"/>
                  </a:cubicBezTo>
                  <a:cubicBezTo>
                    <a:pt x="1045" y="303"/>
                    <a:pt x="1042" y="303"/>
                    <a:pt x="1041" y="302"/>
                  </a:cubicBezTo>
                  <a:cubicBezTo>
                    <a:pt x="1040" y="301"/>
                    <a:pt x="1040" y="301"/>
                    <a:pt x="1041" y="300"/>
                  </a:cubicBezTo>
                  <a:cubicBezTo>
                    <a:pt x="1042" y="299"/>
                    <a:pt x="1043" y="299"/>
                    <a:pt x="1045" y="298"/>
                  </a:cubicBezTo>
                  <a:cubicBezTo>
                    <a:pt x="1047" y="298"/>
                    <a:pt x="1048" y="297"/>
                    <a:pt x="1046" y="295"/>
                  </a:cubicBezTo>
                  <a:cubicBezTo>
                    <a:pt x="1046" y="294"/>
                    <a:pt x="1045" y="294"/>
                    <a:pt x="1045" y="293"/>
                  </a:cubicBezTo>
                  <a:cubicBezTo>
                    <a:pt x="1044" y="293"/>
                    <a:pt x="1044" y="292"/>
                    <a:pt x="1044" y="291"/>
                  </a:cubicBezTo>
                  <a:cubicBezTo>
                    <a:pt x="1045" y="289"/>
                    <a:pt x="1046" y="288"/>
                    <a:pt x="1045" y="285"/>
                  </a:cubicBezTo>
                  <a:cubicBezTo>
                    <a:pt x="1045" y="283"/>
                    <a:pt x="1045" y="281"/>
                    <a:pt x="1045" y="279"/>
                  </a:cubicBezTo>
                  <a:cubicBezTo>
                    <a:pt x="1044" y="277"/>
                    <a:pt x="1043" y="276"/>
                    <a:pt x="1043" y="274"/>
                  </a:cubicBezTo>
                  <a:cubicBezTo>
                    <a:pt x="1043" y="273"/>
                    <a:pt x="1044" y="273"/>
                    <a:pt x="1044" y="271"/>
                  </a:cubicBezTo>
                  <a:cubicBezTo>
                    <a:pt x="1044" y="271"/>
                    <a:pt x="1044" y="270"/>
                    <a:pt x="1044" y="269"/>
                  </a:cubicBezTo>
                  <a:cubicBezTo>
                    <a:pt x="1042" y="268"/>
                    <a:pt x="1042" y="266"/>
                    <a:pt x="1044" y="265"/>
                  </a:cubicBezTo>
                  <a:cubicBezTo>
                    <a:pt x="1044" y="264"/>
                    <a:pt x="1045" y="263"/>
                    <a:pt x="1045" y="263"/>
                  </a:cubicBezTo>
                  <a:cubicBezTo>
                    <a:pt x="1046" y="262"/>
                    <a:pt x="1045" y="261"/>
                    <a:pt x="1044" y="260"/>
                  </a:cubicBezTo>
                  <a:cubicBezTo>
                    <a:pt x="1043" y="260"/>
                    <a:pt x="1042" y="260"/>
                    <a:pt x="1041" y="259"/>
                  </a:cubicBezTo>
                  <a:cubicBezTo>
                    <a:pt x="1040" y="259"/>
                    <a:pt x="1040" y="258"/>
                    <a:pt x="1041" y="257"/>
                  </a:cubicBezTo>
                  <a:cubicBezTo>
                    <a:pt x="1043" y="256"/>
                    <a:pt x="1043" y="254"/>
                    <a:pt x="1042" y="252"/>
                  </a:cubicBezTo>
                  <a:cubicBezTo>
                    <a:pt x="1042" y="251"/>
                    <a:pt x="1042" y="249"/>
                    <a:pt x="1041" y="248"/>
                  </a:cubicBezTo>
                  <a:cubicBezTo>
                    <a:pt x="1039" y="246"/>
                    <a:pt x="1038" y="243"/>
                    <a:pt x="1040" y="240"/>
                  </a:cubicBezTo>
                  <a:cubicBezTo>
                    <a:pt x="1040" y="239"/>
                    <a:pt x="1041" y="237"/>
                    <a:pt x="1041" y="235"/>
                  </a:cubicBezTo>
                  <a:cubicBezTo>
                    <a:pt x="1042" y="234"/>
                    <a:pt x="1041" y="233"/>
                    <a:pt x="1041" y="232"/>
                  </a:cubicBezTo>
                  <a:cubicBezTo>
                    <a:pt x="1040" y="231"/>
                    <a:pt x="1039" y="229"/>
                    <a:pt x="1038" y="228"/>
                  </a:cubicBezTo>
                  <a:cubicBezTo>
                    <a:pt x="1034" y="226"/>
                    <a:pt x="1031" y="223"/>
                    <a:pt x="1028" y="221"/>
                  </a:cubicBezTo>
                  <a:cubicBezTo>
                    <a:pt x="1024" y="218"/>
                    <a:pt x="1019" y="216"/>
                    <a:pt x="1015" y="214"/>
                  </a:cubicBezTo>
                  <a:cubicBezTo>
                    <a:pt x="1015" y="214"/>
                    <a:pt x="1014" y="214"/>
                    <a:pt x="1014" y="214"/>
                  </a:cubicBezTo>
                  <a:cubicBezTo>
                    <a:pt x="1010" y="218"/>
                    <a:pt x="1004" y="214"/>
                    <a:pt x="1000" y="216"/>
                  </a:cubicBezTo>
                  <a:cubicBezTo>
                    <a:pt x="999" y="216"/>
                    <a:pt x="998" y="216"/>
                    <a:pt x="998" y="215"/>
                  </a:cubicBezTo>
                  <a:cubicBezTo>
                    <a:pt x="997" y="214"/>
                    <a:pt x="996" y="213"/>
                    <a:pt x="994" y="213"/>
                  </a:cubicBezTo>
                  <a:cubicBezTo>
                    <a:pt x="992" y="212"/>
                    <a:pt x="992" y="212"/>
                    <a:pt x="991" y="214"/>
                  </a:cubicBezTo>
                  <a:cubicBezTo>
                    <a:pt x="989" y="217"/>
                    <a:pt x="988" y="217"/>
                    <a:pt x="985" y="215"/>
                  </a:cubicBezTo>
                  <a:cubicBezTo>
                    <a:pt x="981" y="213"/>
                    <a:pt x="977" y="209"/>
                    <a:pt x="976" y="204"/>
                  </a:cubicBezTo>
                  <a:cubicBezTo>
                    <a:pt x="975" y="203"/>
                    <a:pt x="976" y="202"/>
                    <a:pt x="977" y="201"/>
                  </a:cubicBezTo>
                  <a:cubicBezTo>
                    <a:pt x="978" y="200"/>
                    <a:pt x="979" y="200"/>
                    <a:pt x="981" y="199"/>
                  </a:cubicBezTo>
                  <a:cubicBezTo>
                    <a:pt x="982" y="198"/>
                    <a:pt x="982" y="197"/>
                    <a:pt x="981" y="197"/>
                  </a:cubicBezTo>
                  <a:cubicBezTo>
                    <a:pt x="978" y="196"/>
                    <a:pt x="976" y="192"/>
                    <a:pt x="974" y="190"/>
                  </a:cubicBezTo>
                  <a:cubicBezTo>
                    <a:pt x="971" y="188"/>
                    <a:pt x="973" y="183"/>
                    <a:pt x="976" y="182"/>
                  </a:cubicBezTo>
                  <a:cubicBezTo>
                    <a:pt x="978" y="181"/>
                    <a:pt x="980" y="180"/>
                    <a:pt x="982" y="181"/>
                  </a:cubicBezTo>
                  <a:cubicBezTo>
                    <a:pt x="984" y="181"/>
                    <a:pt x="986" y="181"/>
                    <a:pt x="988" y="180"/>
                  </a:cubicBezTo>
                  <a:cubicBezTo>
                    <a:pt x="992" y="178"/>
                    <a:pt x="997" y="178"/>
                    <a:pt x="1001" y="180"/>
                  </a:cubicBezTo>
                  <a:cubicBezTo>
                    <a:pt x="1002" y="180"/>
                    <a:pt x="1003" y="180"/>
                    <a:pt x="1004" y="180"/>
                  </a:cubicBezTo>
                  <a:cubicBezTo>
                    <a:pt x="1005" y="180"/>
                    <a:pt x="1006" y="179"/>
                    <a:pt x="1006" y="178"/>
                  </a:cubicBezTo>
                  <a:cubicBezTo>
                    <a:pt x="1006" y="178"/>
                    <a:pt x="1005" y="177"/>
                    <a:pt x="1004" y="176"/>
                  </a:cubicBezTo>
                  <a:cubicBezTo>
                    <a:pt x="1004" y="176"/>
                    <a:pt x="1003" y="176"/>
                    <a:pt x="1003" y="176"/>
                  </a:cubicBezTo>
                  <a:cubicBezTo>
                    <a:pt x="1000" y="176"/>
                    <a:pt x="998" y="177"/>
                    <a:pt x="996" y="176"/>
                  </a:cubicBezTo>
                  <a:cubicBezTo>
                    <a:pt x="994" y="175"/>
                    <a:pt x="992" y="176"/>
                    <a:pt x="991" y="177"/>
                  </a:cubicBezTo>
                  <a:cubicBezTo>
                    <a:pt x="988" y="177"/>
                    <a:pt x="986" y="176"/>
                    <a:pt x="985" y="174"/>
                  </a:cubicBezTo>
                  <a:cubicBezTo>
                    <a:pt x="984" y="172"/>
                    <a:pt x="983" y="170"/>
                    <a:pt x="982" y="168"/>
                  </a:cubicBezTo>
                  <a:cubicBezTo>
                    <a:pt x="982" y="168"/>
                    <a:pt x="982" y="168"/>
                    <a:pt x="982" y="168"/>
                  </a:cubicBezTo>
                  <a:cubicBezTo>
                    <a:pt x="983" y="168"/>
                    <a:pt x="983" y="167"/>
                    <a:pt x="983" y="167"/>
                  </a:cubicBezTo>
                  <a:cubicBezTo>
                    <a:pt x="983" y="167"/>
                    <a:pt x="984" y="167"/>
                    <a:pt x="984" y="167"/>
                  </a:cubicBezTo>
                  <a:cubicBezTo>
                    <a:pt x="983" y="167"/>
                    <a:pt x="983" y="167"/>
                    <a:pt x="983" y="167"/>
                  </a:cubicBezTo>
                  <a:cubicBezTo>
                    <a:pt x="983" y="167"/>
                    <a:pt x="982" y="167"/>
                    <a:pt x="982" y="168"/>
                  </a:cubicBezTo>
                  <a:cubicBezTo>
                    <a:pt x="979" y="165"/>
                    <a:pt x="978" y="161"/>
                    <a:pt x="976" y="158"/>
                  </a:cubicBezTo>
                  <a:cubicBezTo>
                    <a:pt x="974" y="155"/>
                    <a:pt x="974" y="153"/>
                    <a:pt x="975" y="151"/>
                  </a:cubicBezTo>
                  <a:cubicBezTo>
                    <a:pt x="978" y="147"/>
                    <a:pt x="981" y="144"/>
                    <a:pt x="985" y="143"/>
                  </a:cubicBezTo>
                  <a:cubicBezTo>
                    <a:pt x="990" y="142"/>
                    <a:pt x="995" y="141"/>
                    <a:pt x="1000" y="141"/>
                  </a:cubicBezTo>
                  <a:cubicBezTo>
                    <a:pt x="1003" y="140"/>
                    <a:pt x="1005" y="139"/>
                    <a:pt x="1007" y="138"/>
                  </a:cubicBezTo>
                  <a:cubicBezTo>
                    <a:pt x="1009" y="137"/>
                    <a:pt x="1011" y="136"/>
                    <a:pt x="1013" y="136"/>
                  </a:cubicBezTo>
                  <a:cubicBezTo>
                    <a:pt x="1017" y="136"/>
                    <a:pt x="1022" y="135"/>
                    <a:pt x="1027" y="138"/>
                  </a:cubicBezTo>
                  <a:cubicBezTo>
                    <a:pt x="1028" y="138"/>
                    <a:pt x="1030" y="138"/>
                    <a:pt x="1031" y="137"/>
                  </a:cubicBezTo>
                  <a:cubicBezTo>
                    <a:pt x="1033" y="134"/>
                    <a:pt x="1036" y="132"/>
                    <a:pt x="1038" y="129"/>
                  </a:cubicBezTo>
                  <a:cubicBezTo>
                    <a:pt x="1039" y="128"/>
                    <a:pt x="1039" y="127"/>
                    <a:pt x="1040" y="126"/>
                  </a:cubicBezTo>
                  <a:cubicBezTo>
                    <a:pt x="1040" y="124"/>
                    <a:pt x="1041" y="123"/>
                    <a:pt x="1043" y="121"/>
                  </a:cubicBezTo>
                  <a:cubicBezTo>
                    <a:pt x="1044" y="121"/>
                    <a:pt x="1044" y="120"/>
                    <a:pt x="1043" y="118"/>
                  </a:cubicBezTo>
                  <a:cubicBezTo>
                    <a:pt x="1043" y="118"/>
                    <a:pt x="1043" y="117"/>
                    <a:pt x="1043" y="117"/>
                  </a:cubicBezTo>
                  <a:cubicBezTo>
                    <a:pt x="1043" y="116"/>
                    <a:pt x="1043" y="116"/>
                    <a:pt x="1043" y="116"/>
                  </a:cubicBezTo>
                  <a:cubicBezTo>
                    <a:pt x="1043" y="117"/>
                    <a:pt x="1043" y="117"/>
                    <a:pt x="1043" y="117"/>
                  </a:cubicBezTo>
                  <a:cubicBezTo>
                    <a:pt x="1043" y="117"/>
                    <a:pt x="1043" y="117"/>
                    <a:pt x="1043" y="117"/>
                  </a:cubicBezTo>
                  <a:cubicBezTo>
                    <a:pt x="1040" y="116"/>
                    <a:pt x="1037" y="115"/>
                    <a:pt x="1034" y="114"/>
                  </a:cubicBezTo>
                  <a:cubicBezTo>
                    <a:pt x="1032" y="114"/>
                    <a:pt x="1031" y="111"/>
                    <a:pt x="1033" y="108"/>
                  </a:cubicBezTo>
                  <a:cubicBezTo>
                    <a:pt x="1035" y="105"/>
                    <a:pt x="1037" y="101"/>
                    <a:pt x="1041" y="98"/>
                  </a:cubicBezTo>
                  <a:cubicBezTo>
                    <a:pt x="1042" y="98"/>
                    <a:pt x="1043" y="97"/>
                    <a:pt x="1043" y="96"/>
                  </a:cubicBezTo>
                  <a:cubicBezTo>
                    <a:pt x="1047" y="96"/>
                    <a:pt x="1051" y="94"/>
                    <a:pt x="1053" y="91"/>
                  </a:cubicBezTo>
                  <a:cubicBezTo>
                    <a:pt x="1055" y="88"/>
                    <a:pt x="1059" y="87"/>
                    <a:pt x="1063" y="86"/>
                  </a:cubicBezTo>
                  <a:cubicBezTo>
                    <a:pt x="1066" y="86"/>
                    <a:pt x="1068" y="86"/>
                    <a:pt x="1071" y="88"/>
                  </a:cubicBezTo>
                  <a:cubicBezTo>
                    <a:pt x="1072" y="89"/>
                    <a:pt x="1073" y="89"/>
                    <a:pt x="1075" y="88"/>
                  </a:cubicBezTo>
                  <a:cubicBezTo>
                    <a:pt x="1075" y="87"/>
                    <a:pt x="1075" y="86"/>
                    <a:pt x="1076" y="86"/>
                  </a:cubicBezTo>
                  <a:cubicBezTo>
                    <a:pt x="1077" y="84"/>
                    <a:pt x="1080" y="83"/>
                    <a:pt x="1080" y="81"/>
                  </a:cubicBezTo>
                  <a:cubicBezTo>
                    <a:pt x="1081" y="79"/>
                    <a:pt x="1081" y="77"/>
                    <a:pt x="1081" y="74"/>
                  </a:cubicBezTo>
                  <a:cubicBezTo>
                    <a:pt x="1081" y="73"/>
                    <a:pt x="1082" y="72"/>
                    <a:pt x="1082" y="71"/>
                  </a:cubicBezTo>
                  <a:cubicBezTo>
                    <a:pt x="1083" y="69"/>
                    <a:pt x="1084" y="68"/>
                    <a:pt x="1086" y="67"/>
                  </a:cubicBezTo>
                  <a:cubicBezTo>
                    <a:pt x="1087" y="66"/>
                    <a:pt x="1089" y="65"/>
                    <a:pt x="1091" y="66"/>
                  </a:cubicBezTo>
                  <a:cubicBezTo>
                    <a:pt x="1092" y="67"/>
                    <a:pt x="1093" y="68"/>
                    <a:pt x="1094" y="69"/>
                  </a:cubicBezTo>
                  <a:cubicBezTo>
                    <a:pt x="1094" y="70"/>
                    <a:pt x="1095" y="70"/>
                    <a:pt x="1095" y="70"/>
                  </a:cubicBezTo>
                  <a:cubicBezTo>
                    <a:pt x="1095" y="70"/>
                    <a:pt x="1095" y="69"/>
                    <a:pt x="1095" y="69"/>
                  </a:cubicBezTo>
                  <a:cubicBezTo>
                    <a:pt x="1096" y="68"/>
                    <a:pt x="1095" y="67"/>
                    <a:pt x="1095" y="66"/>
                  </a:cubicBezTo>
                  <a:cubicBezTo>
                    <a:pt x="1095" y="63"/>
                    <a:pt x="1097" y="62"/>
                    <a:pt x="1099" y="62"/>
                  </a:cubicBezTo>
                  <a:cubicBezTo>
                    <a:pt x="1104" y="61"/>
                    <a:pt x="1109" y="61"/>
                    <a:pt x="1114" y="60"/>
                  </a:cubicBezTo>
                  <a:cubicBezTo>
                    <a:pt x="1118" y="60"/>
                    <a:pt x="1122" y="59"/>
                    <a:pt x="1125" y="58"/>
                  </a:cubicBezTo>
                  <a:cubicBezTo>
                    <a:pt x="1127" y="57"/>
                    <a:pt x="1129" y="57"/>
                    <a:pt x="1131" y="56"/>
                  </a:cubicBezTo>
                  <a:cubicBezTo>
                    <a:pt x="1132" y="56"/>
                    <a:pt x="1134" y="58"/>
                    <a:pt x="1134" y="59"/>
                  </a:cubicBezTo>
                  <a:cubicBezTo>
                    <a:pt x="1134" y="61"/>
                    <a:pt x="1134" y="64"/>
                    <a:pt x="1133" y="66"/>
                  </a:cubicBezTo>
                  <a:cubicBezTo>
                    <a:pt x="1132" y="69"/>
                    <a:pt x="1131" y="71"/>
                    <a:pt x="1131" y="74"/>
                  </a:cubicBezTo>
                  <a:cubicBezTo>
                    <a:pt x="1130" y="75"/>
                    <a:pt x="1131" y="77"/>
                    <a:pt x="1131" y="78"/>
                  </a:cubicBezTo>
                  <a:cubicBezTo>
                    <a:pt x="1131" y="78"/>
                    <a:pt x="1130" y="79"/>
                    <a:pt x="1129" y="80"/>
                  </a:cubicBezTo>
                  <a:cubicBezTo>
                    <a:pt x="1128" y="80"/>
                    <a:pt x="1127" y="81"/>
                    <a:pt x="1126" y="82"/>
                  </a:cubicBezTo>
                  <a:cubicBezTo>
                    <a:pt x="1126" y="82"/>
                    <a:pt x="1126" y="83"/>
                    <a:pt x="1126" y="83"/>
                  </a:cubicBezTo>
                  <a:cubicBezTo>
                    <a:pt x="1126" y="83"/>
                    <a:pt x="1126" y="83"/>
                    <a:pt x="1126" y="84"/>
                  </a:cubicBezTo>
                  <a:cubicBezTo>
                    <a:pt x="1126" y="84"/>
                    <a:pt x="1126" y="83"/>
                    <a:pt x="1126" y="83"/>
                  </a:cubicBezTo>
                  <a:cubicBezTo>
                    <a:pt x="1126" y="83"/>
                    <a:pt x="1126" y="83"/>
                    <a:pt x="1126" y="82"/>
                  </a:cubicBezTo>
                  <a:cubicBezTo>
                    <a:pt x="1127" y="81"/>
                    <a:pt x="1128" y="81"/>
                    <a:pt x="1129" y="80"/>
                  </a:cubicBezTo>
                  <a:cubicBezTo>
                    <a:pt x="1130" y="79"/>
                    <a:pt x="1131" y="78"/>
                    <a:pt x="1132" y="78"/>
                  </a:cubicBezTo>
                  <a:cubicBezTo>
                    <a:pt x="1131" y="78"/>
                    <a:pt x="1131" y="78"/>
                    <a:pt x="1131" y="78"/>
                  </a:cubicBezTo>
                  <a:cubicBezTo>
                    <a:pt x="1132" y="77"/>
                    <a:pt x="1132" y="77"/>
                    <a:pt x="1132" y="77"/>
                  </a:cubicBezTo>
                  <a:cubicBezTo>
                    <a:pt x="1133" y="75"/>
                    <a:pt x="1135" y="74"/>
                    <a:pt x="1135" y="72"/>
                  </a:cubicBezTo>
                  <a:cubicBezTo>
                    <a:pt x="1136" y="71"/>
                    <a:pt x="1135" y="69"/>
                    <a:pt x="1135" y="67"/>
                  </a:cubicBezTo>
                  <a:cubicBezTo>
                    <a:pt x="1135" y="65"/>
                    <a:pt x="1135" y="63"/>
                    <a:pt x="1137" y="62"/>
                  </a:cubicBezTo>
                  <a:cubicBezTo>
                    <a:pt x="1137" y="61"/>
                    <a:pt x="1138" y="61"/>
                    <a:pt x="1138" y="61"/>
                  </a:cubicBezTo>
                  <a:cubicBezTo>
                    <a:pt x="1139" y="61"/>
                    <a:pt x="1139" y="62"/>
                    <a:pt x="1139" y="62"/>
                  </a:cubicBezTo>
                  <a:cubicBezTo>
                    <a:pt x="1140" y="63"/>
                    <a:pt x="1140" y="64"/>
                    <a:pt x="1140" y="65"/>
                  </a:cubicBezTo>
                  <a:cubicBezTo>
                    <a:pt x="1141" y="69"/>
                    <a:pt x="1140" y="73"/>
                    <a:pt x="1141" y="76"/>
                  </a:cubicBezTo>
                  <a:cubicBezTo>
                    <a:pt x="1142" y="78"/>
                    <a:pt x="1139" y="79"/>
                    <a:pt x="1140" y="81"/>
                  </a:cubicBezTo>
                  <a:cubicBezTo>
                    <a:pt x="1140" y="83"/>
                    <a:pt x="1141" y="84"/>
                    <a:pt x="1142" y="83"/>
                  </a:cubicBezTo>
                  <a:cubicBezTo>
                    <a:pt x="1143" y="83"/>
                    <a:pt x="1143" y="82"/>
                    <a:pt x="1144" y="82"/>
                  </a:cubicBezTo>
                  <a:cubicBezTo>
                    <a:pt x="1144" y="82"/>
                    <a:pt x="1145" y="82"/>
                    <a:pt x="1145" y="82"/>
                  </a:cubicBezTo>
                  <a:cubicBezTo>
                    <a:pt x="1147" y="82"/>
                    <a:pt x="1149" y="83"/>
                    <a:pt x="1150" y="81"/>
                  </a:cubicBezTo>
                  <a:cubicBezTo>
                    <a:pt x="1151" y="80"/>
                    <a:pt x="1151" y="78"/>
                    <a:pt x="1151" y="76"/>
                  </a:cubicBezTo>
                  <a:cubicBezTo>
                    <a:pt x="1151" y="71"/>
                    <a:pt x="1151" y="67"/>
                    <a:pt x="1152" y="63"/>
                  </a:cubicBezTo>
                  <a:cubicBezTo>
                    <a:pt x="1153" y="62"/>
                    <a:pt x="1153" y="61"/>
                    <a:pt x="1153" y="60"/>
                  </a:cubicBezTo>
                  <a:cubicBezTo>
                    <a:pt x="1154" y="59"/>
                    <a:pt x="1156" y="58"/>
                    <a:pt x="1158" y="59"/>
                  </a:cubicBezTo>
                  <a:cubicBezTo>
                    <a:pt x="1160" y="60"/>
                    <a:pt x="1161" y="62"/>
                    <a:pt x="1163" y="64"/>
                  </a:cubicBezTo>
                  <a:cubicBezTo>
                    <a:pt x="1164" y="67"/>
                    <a:pt x="1166" y="71"/>
                    <a:pt x="1167" y="74"/>
                  </a:cubicBezTo>
                  <a:cubicBezTo>
                    <a:pt x="1168" y="77"/>
                    <a:pt x="1169" y="78"/>
                    <a:pt x="1171" y="79"/>
                  </a:cubicBezTo>
                  <a:cubicBezTo>
                    <a:pt x="1173" y="80"/>
                    <a:pt x="1173" y="82"/>
                    <a:pt x="1171" y="83"/>
                  </a:cubicBezTo>
                  <a:cubicBezTo>
                    <a:pt x="1170" y="84"/>
                    <a:pt x="1169" y="84"/>
                    <a:pt x="1170" y="85"/>
                  </a:cubicBezTo>
                  <a:cubicBezTo>
                    <a:pt x="1172" y="85"/>
                    <a:pt x="1173" y="87"/>
                    <a:pt x="1174" y="89"/>
                  </a:cubicBezTo>
                  <a:cubicBezTo>
                    <a:pt x="1175" y="91"/>
                    <a:pt x="1177" y="91"/>
                    <a:pt x="1178" y="91"/>
                  </a:cubicBezTo>
                  <a:cubicBezTo>
                    <a:pt x="1180" y="91"/>
                    <a:pt x="1181" y="90"/>
                    <a:pt x="1180" y="89"/>
                  </a:cubicBezTo>
                  <a:cubicBezTo>
                    <a:pt x="1178" y="84"/>
                    <a:pt x="1178" y="79"/>
                    <a:pt x="1176" y="74"/>
                  </a:cubicBezTo>
                  <a:cubicBezTo>
                    <a:pt x="1175" y="70"/>
                    <a:pt x="1175" y="66"/>
                    <a:pt x="1174" y="62"/>
                  </a:cubicBezTo>
                  <a:cubicBezTo>
                    <a:pt x="1174" y="60"/>
                    <a:pt x="1174" y="59"/>
                    <a:pt x="1174" y="58"/>
                  </a:cubicBezTo>
                  <a:cubicBezTo>
                    <a:pt x="1174" y="57"/>
                    <a:pt x="1176" y="56"/>
                    <a:pt x="1177" y="56"/>
                  </a:cubicBezTo>
                  <a:cubicBezTo>
                    <a:pt x="1179" y="56"/>
                    <a:pt x="1182" y="58"/>
                    <a:pt x="1184" y="59"/>
                  </a:cubicBezTo>
                  <a:cubicBezTo>
                    <a:pt x="1185" y="59"/>
                    <a:pt x="1185" y="59"/>
                    <a:pt x="1186" y="58"/>
                  </a:cubicBezTo>
                  <a:cubicBezTo>
                    <a:pt x="1187" y="57"/>
                    <a:pt x="1188" y="56"/>
                    <a:pt x="1189" y="55"/>
                  </a:cubicBezTo>
                  <a:cubicBezTo>
                    <a:pt x="1191" y="54"/>
                    <a:pt x="1191" y="53"/>
                    <a:pt x="1191" y="52"/>
                  </a:cubicBezTo>
                  <a:cubicBezTo>
                    <a:pt x="1191" y="49"/>
                    <a:pt x="1191" y="47"/>
                    <a:pt x="1192" y="44"/>
                  </a:cubicBezTo>
                  <a:cubicBezTo>
                    <a:pt x="1192" y="43"/>
                    <a:pt x="1193" y="42"/>
                    <a:pt x="1194" y="42"/>
                  </a:cubicBezTo>
                  <a:cubicBezTo>
                    <a:pt x="1196" y="42"/>
                    <a:pt x="1198" y="40"/>
                    <a:pt x="1200" y="39"/>
                  </a:cubicBezTo>
                  <a:cubicBezTo>
                    <a:pt x="1202" y="38"/>
                    <a:pt x="1205" y="38"/>
                    <a:pt x="1206" y="39"/>
                  </a:cubicBezTo>
                  <a:cubicBezTo>
                    <a:pt x="1209" y="41"/>
                    <a:pt x="1212" y="43"/>
                    <a:pt x="1215" y="44"/>
                  </a:cubicBezTo>
                  <a:cubicBezTo>
                    <a:pt x="1216" y="44"/>
                    <a:pt x="1217" y="44"/>
                    <a:pt x="1217" y="44"/>
                  </a:cubicBezTo>
                  <a:cubicBezTo>
                    <a:pt x="1218" y="43"/>
                    <a:pt x="1218" y="42"/>
                    <a:pt x="1218" y="42"/>
                  </a:cubicBezTo>
                  <a:cubicBezTo>
                    <a:pt x="1218" y="41"/>
                    <a:pt x="1217" y="39"/>
                    <a:pt x="1217" y="38"/>
                  </a:cubicBezTo>
                  <a:cubicBezTo>
                    <a:pt x="1217" y="38"/>
                    <a:pt x="1217" y="38"/>
                    <a:pt x="1217" y="37"/>
                  </a:cubicBezTo>
                  <a:cubicBezTo>
                    <a:pt x="1218" y="36"/>
                    <a:pt x="1218" y="36"/>
                    <a:pt x="1219" y="37"/>
                  </a:cubicBezTo>
                  <a:cubicBezTo>
                    <a:pt x="1221" y="38"/>
                    <a:pt x="1223" y="40"/>
                    <a:pt x="1226" y="39"/>
                  </a:cubicBezTo>
                  <a:cubicBezTo>
                    <a:pt x="1226" y="40"/>
                    <a:pt x="1226" y="40"/>
                    <a:pt x="1226" y="40"/>
                  </a:cubicBezTo>
                  <a:cubicBezTo>
                    <a:pt x="1227" y="40"/>
                    <a:pt x="1227" y="40"/>
                    <a:pt x="1227" y="40"/>
                  </a:cubicBezTo>
                  <a:cubicBezTo>
                    <a:pt x="1227" y="39"/>
                    <a:pt x="1227" y="39"/>
                    <a:pt x="1227" y="39"/>
                  </a:cubicBezTo>
                  <a:cubicBezTo>
                    <a:pt x="1226" y="39"/>
                    <a:pt x="1226" y="39"/>
                    <a:pt x="1226" y="39"/>
                  </a:cubicBezTo>
                  <a:cubicBezTo>
                    <a:pt x="1226" y="39"/>
                    <a:pt x="1227" y="38"/>
                    <a:pt x="1227" y="37"/>
                  </a:cubicBezTo>
                  <a:cubicBezTo>
                    <a:pt x="1227" y="37"/>
                    <a:pt x="1227" y="37"/>
                    <a:pt x="1227" y="37"/>
                  </a:cubicBezTo>
                  <a:cubicBezTo>
                    <a:pt x="1229" y="34"/>
                    <a:pt x="1231" y="31"/>
                    <a:pt x="1234" y="29"/>
                  </a:cubicBezTo>
                  <a:cubicBezTo>
                    <a:pt x="1238" y="30"/>
                    <a:pt x="1242" y="28"/>
                    <a:pt x="1246" y="28"/>
                  </a:cubicBezTo>
                  <a:cubicBezTo>
                    <a:pt x="1250" y="29"/>
                    <a:pt x="1254" y="29"/>
                    <a:pt x="1257" y="30"/>
                  </a:cubicBezTo>
                  <a:cubicBezTo>
                    <a:pt x="1265" y="33"/>
                    <a:pt x="1273" y="36"/>
                    <a:pt x="1281" y="38"/>
                  </a:cubicBezTo>
                  <a:cubicBezTo>
                    <a:pt x="1285" y="39"/>
                    <a:pt x="1289" y="41"/>
                    <a:pt x="1291" y="45"/>
                  </a:cubicBezTo>
                  <a:cubicBezTo>
                    <a:pt x="1291" y="46"/>
                    <a:pt x="1291" y="47"/>
                    <a:pt x="1291" y="47"/>
                  </a:cubicBezTo>
                  <a:cubicBezTo>
                    <a:pt x="1287" y="50"/>
                    <a:pt x="1283" y="51"/>
                    <a:pt x="1279" y="50"/>
                  </a:cubicBezTo>
                  <a:cubicBezTo>
                    <a:pt x="1275" y="48"/>
                    <a:pt x="1270" y="48"/>
                    <a:pt x="1266" y="49"/>
                  </a:cubicBezTo>
                  <a:cubicBezTo>
                    <a:pt x="1260" y="49"/>
                    <a:pt x="1255" y="49"/>
                    <a:pt x="1249" y="51"/>
                  </a:cubicBezTo>
                  <a:cubicBezTo>
                    <a:pt x="1246" y="52"/>
                    <a:pt x="1243" y="51"/>
                    <a:pt x="1240" y="51"/>
                  </a:cubicBezTo>
                  <a:cubicBezTo>
                    <a:pt x="1239" y="52"/>
                    <a:pt x="1238" y="53"/>
                    <a:pt x="1236" y="53"/>
                  </a:cubicBezTo>
                  <a:cubicBezTo>
                    <a:pt x="1236" y="53"/>
                    <a:pt x="1236" y="54"/>
                    <a:pt x="1236" y="54"/>
                  </a:cubicBezTo>
                  <a:cubicBezTo>
                    <a:pt x="1236" y="54"/>
                    <a:pt x="1237" y="55"/>
                    <a:pt x="1237" y="55"/>
                  </a:cubicBezTo>
                  <a:cubicBezTo>
                    <a:pt x="1238" y="55"/>
                    <a:pt x="1239" y="55"/>
                    <a:pt x="1240" y="54"/>
                  </a:cubicBezTo>
                  <a:cubicBezTo>
                    <a:pt x="1243" y="53"/>
                    <a:pt x="1245" y="52"/>
                    <a:pt x="1248" y="53"/>
                  </a:cubicBezTo>
                  <a:cubicBezTo>
                    <a:pt x="1252" y="53"/>
                    <a:pt x="1255" y="53"/>
                    <a:pt x="1259" y="52"/>
                  </a:cubicBezTo>
                  <a:cubicBezTo>
                    <a:pt x="1261" y="51"/>
                    <a:pt x="1264" y="51"/>
                    <a:pt x="1267" y="50"/>
                  </a:cubicBezTo>
                  <a:cubicBezTo>
                    <a:pt x="1269" y="50"/>
                    <a:pt x="1271" y="50"/>
                    <a:pt x="1273" y="51"/>
                  </a:cubicBezTo>
                  <a:cubicBezTo>
                    <a:pt x="1280" y="54"/>
                    <a:pt x="1287" y="54"/>
                    <a:pt x="1294" y="51"/>
                  </a:cubicBezTo>
                  <a:cubicBezTo>
                    <a:pt x="1295" y="51"/>
                    <a:pt x="1297" y="52"/>
                    <a:pt x="1298" y="53"/>
                  </a:cubicBezTo>
                  <a:cubicBezTo>
                    <a:pt x="1300" y="56"/>
                    <a:pt x="1299" y="60"/>
                    <a:pt x="1296" y="61"/>
                  </a:cubicBezTo>
                  <a:cubicBezTo>
                    <a:pt x="1295" y="62"/>
                    <a:pt x="1294" y="62"/>
                    <a:pt x="1293" y="63"/>
                  </a:cubicBezTo>
                  <a:cubicBezTo>
                    <a:pt x="1293" y="63"/>
                    <a:pt x="1292" y="63"/>
                    <a:pt x="1292" y="63"/>
                  </a:cubicBezTo>
                  <a:cubicBezTo>
                    <a:pt x="1292" y="64"/>
                    <a:pt x="1293" y="64"/>
                    <a:pt x="1293" y="64"/>
                  </a:cubicBezTo>
                  <a:cubicBezTo>
                    <a:pt x="1294" y="64"/>
                    <a:pt x="1295" y="64"/>
                    <a:pt x="1295" y="64"/>
                  </a:cubicBezTo>
                  <a:cubicBezTo>
                    <a:pt x="1301" y="62"/>
                    <a:pt x="1306" y="63"/>
                    <a:pt x="1310" y="66"/>
                  </a:cubicBezTo>
                  <a:cubicBezTo>
                    <a:pt x="1313" y="68"/>
                    <a:pt x="1316" y="70"/>
                    <a:pt x="1318" y="72"/>
                  </a:cubicBezTo>
                  <a:cubicBezTo>
                    <a:pt x="1320" y="74"/>
                    <a:pt x="1320" y="78"/>
                    <a:pt x="1318" y="79"/>
                  </a:cubicBezTo>
                  <a:cubicBezTo>
                    <a:pt x="1314" y="82"/>
                    <a:pt x="1310" y="85"/>
                    <a:pt x="1305" y="86"/>
                  </a:cubicBezTo>
                  <a:cubicBezTo>
                    <a:pt x="1301" y="86"/>
                    <a:pt x="1296" y="87"/>
                    <a:pt x="1292" y="87"/>
                  </a:cubicBezTo>
                  <a:cubicBezTo>
                    <a:pt x="1287" y="87"/>
                    <a:pt x="1282" y="87"/>
                    <a:pt x="1277" y="86"/>
                  </a:cubicBezTo>
                  <a:cubicBezTo>
                    <a:pt x="1270" y="84"/>
                    <a:pt x="1264" y="84"/>
                    <a:pt x="1257" y="88"/>
                  </a:cubicBezTo>
                  <a:cubicBezTo>
                    <a:pt x="1253" y="89"/>
                    <a:pt x="1249" y="90"/>
                    <a:pt x="1245" y="92"/>
                  </a:cubicBezTo>
                  <a:cubicBezTo>
                    <a:pt x="1244" y="93"/>
                    <a:pt x="1243" y="93"/>
                    <a:pt x="1241" y="94"/>
                  </a:cubicBezTo>
                  <a:cubicBezTo>
                    <a:pt x="1241" y="94"/>
                    <a:pt x="1241" y="95"/>
                    <a:pt x="1241" y="95"/>
                  </a:cubicBezTo>
                  <a:cubicBezTo>
                    <a:pt x="1241" y="96"/>
                    <a:pt x="1242" y="96"/>
                    <a:pt x="1242" y="96"/>
                  </a:cubicBezTo>
                  <a:cubicBezTo>
                    <a:pt x="1245" y="96"/>
                    <a:pt x="1247" y="95"/>
                    <a:pt x="1249" y="94"/>
                  </a:cubicBezTo>
                  <a:cubicBezTo>
                    <a:pt x="1250" y="94"/>
                    <a:pt x="1252" y="93"/>
                    <a:pt x="1253" y="93"/>
                  </a:cubicBezTo>
                  <a:cubicBezTo>
                    <a:pt x="1264" y="88"/>
                    <a:pt x="1268" y="88"/>
                    <a:pt x="1279" y="90"/>
                  </a:cubicBezTo>
                  <a:cubicBezTo>
                    <a:pt x="1282" y="91"/>
                    <a:pt x="1285" y="91"/>
                    <a:pt x="1287" y="92"/>
                  </a:cubicBezTo>
                  <a:cubicBezTo>
                    <a:pt x="1288" y="92"/>
                    <a:pt x="1289" y="94"/>
                    <a:pt x="1289" y="96"/>
                  </a:cubicBezTo>
                  <a:cubicBezTo>
                    <a:pt x="1288" y="97"/>
                    <a:pt x="1287" y="99"/>
                    <a:pt x="1285" y="100"/>
                  </a:cubicBezTo>
                  <a:cubicBezTo>
                    <a:pt x="1283" y="100"/>
                    <a:pt x="1281" y="101"/>
                    <a:pt x="1279" y="102"/>
                  </a:cubicBezTo>
                  <a:cubicBezTo>
                    <a:pt x="1279" y="102"/>
                    <a:pt x="1279" y="103"/>
                    <a:pt x="1279" y="103"/>
                  </a:cubicBezTo>
                  <a:cubicBezTo>
                    <a:pt x="1279" y="103"/>
                    <a:pt x="1279" y="104"/>
                    <a:pt x="1279" y="104"/>
                  </a:cubicBezTo>
                  <a:cubicBezTo>
                    <a:pt x="1283" y="103"/>
                    <a:pt x="1287" y="102"/>
                    <a:pt x="1291" y="104"/>
                  </a:cubicBezTo>
                  <a:cubicBezTo>
                    <a:pt x="1291" y="104"/>
                    <a:pt x="1292" y="104"/>
                    <a:pt x="1292" y="104"/>
                  </a:cubicBezTo>
                  <a:cubicBezTo>
                    <a:pt x="1294" y="104"/>
                    <a:pt x="1297" y="103"/>
                    <a:pt x="1297" y="100"/>
                  </a:cubicBezTo>
                  <a:cubicBezTo>
                    <a:pt x="1298" y="99"/>
                    <a:pt x="1298" y="97"/>
                    <a:pt x="1299" y="95"/>
                  </a:cubicBezTo>
                  <a:cubicBezTo>
                    <a:pt x="1300" y="95"/>
                    <a:pt x="1300" y="94"/>
                    <a:pt x="1301" y="94"/>
                  </a:cubicBezTo>
                  <a:cubicBezTo>
                    <a:pt x="1301" y="94"/>
                    <a:pt x="1302" y="94"/>
                    <a:pt x="1302" y="94"/>
                  </a:cubicBezTo>
                  <a:cubicBezTo>
                    <a:pt x="1309" y="93"/>
                    <a:pt x="1313" y="95"/>
                    <a:pt x="1309" y="103"/>
                  </a:cubicBezTo>
                  <a:cubicBezTo>
                    <a:pt x="1309" y="104"/>
                    <a:pt x="1308" y="105"/>
                    <a:pt x="1308" y="106"/>
                  </a:cubicBezTo>
                  <a:cubicBezTo>
                    <a:pt x="1306" y="111"/>
                    <a:pt x="1304" y="114"/>
                    <a:pt x="1300" y="115"/>
                  </a:cubicBezTo>
                  <a:cubicBezTo>
                    <a:pt x="1296" y="116"/>
                    <a:pt x="1293" y="119"/>
                    <a:pt x="1291" y="122"/>
                  </a:cubicBezTo>
                  <a:cubicBezTo>
                    <a:pt x="1290" y="123"/>
                    <a:pt x="1290" y="124"/>
                    <a:pt x="1290" y="125"/>
                  </a:cubicBezTo>
                  <a:cubicBezTo>
                    <a:pt x="1290" y="125"/>
                    <a:pt x="1290" y="125"/>
                    <a:pt x="1290" y="125"/>
                  </a:cubicBezTo>
                  <a:cubicBezTo>
                    <a:pt x="1289" y="126"/>
                    <a:pt x="1288" y="126"/>
                    <a:pt x="1287" y="127"/>
                  </a:cubicBezTo>
                  <a:cubicBezTo>
                    <a:pt x="1286" y="128"/>
                    <a:pt x="1286" y="129"/>
                    <a:pt x="1285" y="130"/>
                  </a:cubicBezTo>
                  <a:cubicBezTo>
                    <a:pt x="1286" y="129"/>
                    <a:pt x="1287" y="128"/>
                    <a:pt x="1288" y="127"/>
                  </a:cubicBezTo>
                  <a:cubicBezTo>
                    <a:pt x="1288" y="127"/>
                    <a:pt x="1289" y="126"/>
                    <a:pt x="1290" y="125"/>
                  </a:cubicBezTo>
                  <a:cubicBezTo>
                    <a:pt x="1290" y="125"/>
                    <a:pt x="1290" y="125"/>
                    <a:pt x="1290" y="125"/>
                  </a:cubicBezTo>
                  <a:cubicBezTo>
                    <a:pt x="1293" y="123"/>
                    <a:pt x="1297" y="122"/>
                    <a:pt x="1300" y="121"/>
                  </a:cubicBezTo>
                  <a:cubicBezTo>
                    <a:pt x="1306" y="118"/>
                    <a:pt x="1312" y="115"/>
                    <a:pt x="1316" y="109"/>
                  </a:cubicBezTo>
                  <a:cubicBezTo>
                    <a:pt x="1316" y="108"/>
                    <a:pt x="1318" y="108"/>
                    <a:pt x="1319" y="109"/>
                  </a:cubicBezTo>
                  <a:cubicBezTo>
                    <a:pt x="1320" y="110"/>
                    <a:pt x="1321" y="110"/>
                    <a:pt x="1322" y="111"/>
                  </a:cubicBezTo>
                  <a:cubicBezTo>
                    <a:pt x="1324" y="111"/>
                    <a:pt x="1326" y="110"/>
                    <a:pt x="1326" y="109"/>
                  </a:cubicBezTo>
                  <a:cubicBezTo>
                    <a:pt x="1327" y="108"/>
                    <a:pt x="1327" y="107"/>
                    <a:pt x="1327" y="106"/>
                  </a:cubicBezTo>
                  <a:cubicBezTo>
                    <a:pt x="1328" y="105"/>
                    <a:pt x="1328" y="104"/>
                    <a:pt x="1329" y="104"/>
                  </a:cubicBezTo>
                  <a:cubicBezTo>
                    <a:pt x="1332" y="103"/>
                    <a:pt x="1336" y="102"/>
                    <a:pt x="1340" y="102"/>
                  </a:cubicBezTo>
                  <a:cubicBezTo>
                    <a:pt x="1346" y="102"/>
                    <a:pt x="1352" y="104"/>
                    <a:pt x="1357" y="109"/>
                  </a:cubicBezTo>
                  <a:cubicBezTo>
                    <a:pt x="1357" y="110"/>
                    <a:pt x="1357" y="110"/>
                    <a:pt x="1358" y="111"/>
                  </a:cubicBezTo>
                  <a:cubicBezTo>
                    <a:pt x="1363" y="116"/>
                    <a:pt x="1362" y="119"/>
                    <a:pt x="1357" y="123"/>
                  </a:cubicBezTo>
                  <a:cubicBezTo>
                    <a:pt x="1356" y="124"/>
                    <a:pt x="1354" y="125"/>
                    <a:pt x="1354" y="126"/>
                  </a:cubicBezTo>
                  <a:cubicBezTo>
                    <a:pt x="1352" y="128"/>
                    <a:pt x="1349" y="128"/>
                    <a:pt x="1347" y="128"/>
                  </a:cubicBezTo>
                  <a:cubicBezTo>
                    <a:pt x="1345" y="128"/>
                    <a:pt x="1345" y="129"/>
                    <a:pt x="1345" y="130"/>
                  </a:cubicBezTo>
                  <a:cubicBezTo>
                    <a:pt x="1345" y="131"/>
                    <a:pt x="1345" y="132"/>
                    <a:pt x="1345" y="132"/>
                  </a:cubicBezTo>
                  <a:cubicBezTo>
                    <a:pt x="1345" y="133"/>
                    <a:pt x="1345" y="135"/>
                    <a:pt x="1344" y="135"/>
                  </a:cubicBezTo>
                  <a:cubicBezTo>
                    <a:pt x="1343" y="136"/>
                    <a:pt x="1342" y="136"/>
                    <a:pt x="1341" y="137"/>
                  </a:cubicBezTo>
                  <a:cubicBezTo>
                    <a:pt x="1338" y="139"/>
                    <a:pt x="1335" y="139"/>
                    <a:pt x="1332" y="138"/>
                  </a:cubicBezTo>
                  <a:cubicBezTo>
                    <a:pt x="1330" y="137"/>
                    <a:pt x="1329" y="136"/>
                    <a:pt x="1327" y="137"/>
                  </a:cubicBezTo>
                  <a:cubicBezTo>
                    <a:pt x="1326" y="138"/>
                    <a:pt x="1326" y="138"/>
                    <a:pt x="1326" y="139"/>
                  </a:cubicBezTo>
                  <a:cubicBezTo>
                    <a:pt x="1326" y="139"/>
                    <a:pt x="1326" y="139"/>
                    <a:pt x="1326" y="139"/>
                  </a:cubicBezTo>
                  <a:cubicBezTo>
                    <a:pt x="1328" y="140"/>
                    <a:pt x="1329" y="140"/>
                    <a:pt x="1331" y="140"/>
                  </a:cubicBezTo>
                  <a:cubicBezTo>
                    <a:pt x="1332" y="140"/>
                    <a:pt x="1333" y="141"/>
                    <a:pt x="1334" y="141"/>
                  </a:cubicBezTo>
                  <a:cubicBezTo>
                    <a:pt x="1335" y="141"/>
                    <a:pt x="1336" y="144"/>
                    <a:pt x="1335" y="145"/>
                  </a:cubicBezTo>
                  <a:cubicBezTo>
                    <a:pt x="1333" y="147"/>
                    <a:pt x="1331" y="150"/>
                    <a:pt x="1328" y="150"/>
                  </a:cubicBezTo>
                  <a:cubicBezTo>
                    <a:pt x="1326" y="151"/>
                    <a:pt x="1326" y="151"/>
                    <a:pt x="1326" y="154"/>
                  </a:cubicBezTo>
                  <a:cubicBezTo>
                    <a:pt x="1327" y="155"/>
                    <a:pt x="1327" y="156"/>
                    <a:pt x="1326" y="157"/>
                  </a:cubicBezTo>
                  <a:cubicBezTo>
                    <a:pt x="1324" y="159"/>
                    <a:pt x="1322" y="162"/>
                    <a:pt x="1321" y="164"/>
                  </a:cubicBezTo>
                  <a:cubicBezTo>
                    <a:pt x="1314" y="172"/>
                    <a:pt x="1310" y="181"/>
                    <a:pt x="1310" y="191"/>
                  </a:cubicBezTo>
                  <a:cubicBezTo>
                    <a:pt x="1310" y="195"/>
                    <a:pt x="1307" y="199"/>
                    <a:pt x="1306" y="202"/>
                  </a:cubicBezTo>
                  <a:cubicBezTo>
                    <a:pt x="1305" y="205"/>
                    <a:pt x="1304" y="207"/>
                    <a:pt x="1300" y="205"/>
                  </a:cubicBezTo>
                  <a:cubicBezTo>
                    <a:pt x="1300" y="205"/>
                    <a:pt x="1300" y="206"/>
                    <a:pt x="1300" y="206"/>
                  </a:cubicBezTo>
                  <a:cubicBezTo>
                    <a:pt x="1299" y="206"/>
                    <a:pt x="1299" y="206"/>
                    <a:pt x="1299" y="207"/>
                  </a:cubicBezTo>
                  <a:cubicBezTo>
                    <a:pt x="1300" y="208"/>
                    <a:pt x="1301" y="209"/>
                    <a:pt x="1302" y="210"/>
                  </a:cubicBezTo>
                  <a:cubicBezTo>
                    <a:pt x="1304" y="211"/>
                    <a:pt x="1305" y="213"/>
                    <a:pt x="1306" y="214"/>
                  </a:cubicBezTo>
                  <a:cubicBezTo>
                    <a:pt x="1307" y="217"/>
                    <a:pt x="1307" y="218"/>
                    <a:pt x="1303" y="219"/>
                  </a:cubicBezTo>
                  <a:cubicBezTo>
                    <a:pt x="1302" y="219"/>
                    <a:pt x="1302" y="219"/>
                    <a:pt x="1301" y="220"/>
                  </a:cubicBezTo>
                  <a:cubicBezTo>
                    <a:pt x="1301" y="220"/>
                    <a:pt x="1301" y="221"/>
                    <a:pt x="1302" y="221"/>
                  </a:cubicBezTo>
                  <a:cubicBezTo>
                    <a:pt x="1303" y="222"/>
                    <a:pt x="1303" y="223"/>
                    <a:pt x="1304" y="223"/>
                  </a:cubicBezTo>
                  <a:cubicBezTo>
                    <a:pt x="1306" y="224"/>
                    <a:pt x="1307" y="224"/>
                    <a:pt x="1309" y="224"/>
                  </a:cubicBezTo>
                  <a:cubicBezTo>
                    <a:pt x="1310" y="224"/>
                    <a:pt x="1312" y="227"/>
                    <a:pt x="1312" y="228"/>
                  </a:cubicBezTo>
                  <a:cubicBezTo>
                    <a:pt x="1312" y="232"/>
                    <a:pt x="1312" y="235"/>
                    <a:pt x="1310" y="238"/>
                  </a:cubicBezTo>
                  <a:cubicBezTo>
                    <a:pt x="1307" y="242"/>
                    <a:pt x="1307" y="245"/>
                    <a:pt x="1307" y="250"/>
                  </a:cubicBezTo>
                  <a:cubicBezTo>
                    <a:pt x="1308" y="251"/>
                    <a:pt x="1307" y="252"/>
                    <a:pt x="1307" y="253"/>
                  </a:cubicBezTo>
                  <a:cubicBezTo>
                    <a:pt x="1307" y="253"/>
                    <a:pt x="1306" y="253"/>
                    <a:pt x="1306" y="253"/>
                  </a:cubicBezTo>
                  <a:cubicBezTo>
                    <a:pt x="1305" y="250"/>
                    <a:pt x="1304" y="246"/>
                    <a:pt x="1304" y="243"/>
                  </a:cubicBezTo>
                  <a:cubicBezTo>
                    <a:pt x="1305" y="239"/>
                    <a:pt x="1302" y="237"/>
                    <a:pt x="1300" y="235"/>
                  </a:cubicBezTo>
                  <a:cubicBezTo>
                    <a:pt x="1300" y="234"/>
                    <a:pt x="1299" y="234"/>
                    <a:pt x="1299" y="234"/>
                  </a:cubicBezTo>
                  <a:cubicBezTo>
                    <a:pt x="1298" y="234"/>
                    <a:pt x="1295" y="234"/>
                    <a:pt x="1295" y="234"/>
                  </a:cubicBezTo>
                  <a:cubicBezTo>
                    <a:pt x="1293" y="236"/>
                    <a:pt x="1291" y="238"/>
                    <a:pt x="1289" y="240"/>
                  </a:cubicBezTo>
                  <a:cubicBezTo>
                    <a:pt x="1288" y="241"/>
                    <a:pt x="1288" y="242"/>
                    <a:pt x="1288" y="243"/>
                  </a:cubicBezTo>
                  <a:cubicBezTo>
                    <a:pt x="1288" y="245"/>
                    <a:pt x="1288" y="246"/>
                    <a:pt x="1290" y="247"/>
                  </a:cubicBezTo>
                  <a:cubicBezTo>
                    <a:pt x="1290" y="247"/>
                    <a:pt x="1291" y="247"/>
                    <a:pt x="1292" y="247"/>
                  </a:cubicBezTo>
                  <a:cubicBezTo>
                    <a:pt x="1293" y="249"/>
                    <a:pt x="1296" y="248"/>
                    <a:pt x="1297" y="250"/>
                  </a:cubicBezTo>
                  <a:cubicBezTo>
                    <a:pt x="1298" y="250"/>
                    <a:pt x="1299" y="252"/>
                    <a:pt x="1298" y="253"/>
                  </a:cubicBezTo>
                  <a:cubicBezTo>
                    <a:pt x="1297" y="254"/>
                    <a:pt x="1295" y="255"/>
                    <a:pt x="1297" y="257"/>
                  </a:cubicBezTo>
                  <a:cubicBezTo>
                    <a:pt x="1299" y="258"/>
                    <a:pt x="1300" y="260"/>
                    <a:pt x="1300" y="262"/>
                  </a:cubicBezTo>
                  <a:cubicBezTo>
                    <a:pt x="1300" y="264"/>
                    <a:pt x="1299" y="267"/>
                    <a:pt x="1299" y="270"/>
                  </a:cubicBezTo>
                  <a:cubicBezTo>
                    <a:pt x="1299" y="271"/>
                    <a:pt x="1298" y="273"/>
                    <a:pt x="1297" y="273"/>
                  </a:cubicBezTo>
                  <a:cubicBezTo>
                    <a:pt x="1296" y="273"/>
                    <a:pt x="1295" y="273"/>
                    <a:pt x="1294" y="273"/>
                  </a:cubicBezTo>
                  <a:cubicBezTo>
                    <a:pt x="1293" y="273"/>
                    <a:pt x="1292" y="273"/>
                    <a:pt x="1292" y="274"/>
                  </a:cubicBezTo>
                  <a:cubicBezTo>
                    <a:pt x="1291" y="275"/>
                    <a:pt x="1292" y="275"/>
                    <a:pt x="1292" y="276"/>
                  </a:cubicBezTo>
                  <a:cubicBezTo>
                    <a:pt x="1293" y="276"/>
                    <a:pt x="1294" y="277"/>
                    <a:pt x="1294" y="278"/>
                  </a:cubicBezTo>
                  <a:cubicBezTo>
                    <a:pt x="1295" y="281"/>
                    <a:pt x="1296" y="282"/>
                    <a:pt x="1298" y="284"/>
                  </a:cubicBezTo>
                  <a:cubicBezTo>
                    <a:pt x="1300" y="286"/>
                    <a:pt x="1298" y="292"/>
                    <a:pt x="1295" y="292"/>
                  </a:cubicBezTo>
                  <a:cubicBezTo>
                    <a:pt x="1294" y="293"/>
                    <a:pt x="1292" y="292"/>
                    <a:pt x="1291" y="293"/>
                  </a:cubicBezTo>
                  <a:cubicBezTo>
                    <a:pt x="1288" y="296"/>
                    <a:pt x="1285" y="295"/>
                    <a:pt x="1281" y="293"/>
                  </a:cubicBezTo>
                  <a:cubicBezTo>
                    <a:pt x="1280" y="293"/>
                    <a:pt x="1279" y="293"/>
                    <a:pt x="1279" y="294"/>
                  </a:cubicBezTo>
                  <a:cubicBezTo>
                    <a:pt x="1279" y="294"/>
                    <a:pt x="1279" y="295"/>
                    <a:pt x="1279" y="295"/>
                  </a:cubicBezTo>
                  <a:cubicBezTo>
                    <a:pt x="1282" y="297"/>
                    <a:pt x="1285" y="298"/>
                    <a:pt x="1288" y="299"/>
                  </a:cubicBezTo>
                  <a:cubicBezTo>
                    <a:pt x="1289" y="299"/>
                    <a:pt x="1290" y="301"/>
                    <a:pt x="1289" y="302"/>
                  </a:cubicBezTo>
                  <a:cubicBezTo>
                    <a:pt x="1289" y="304"/>
                    <a:pt x="1289" y="305"/>
                    <a:pt x="1288" y="307"/>
                  </a:cubicBezTo>
                  <a:cubicBezTo>
                    <a:pt x="1288" y="308"/>
                    <a:pt x="1286" y="309"/>
                    <a:pt x="1286" y="309"/>
                  </a:cubicBezTo>
                  <a:cubicBezTo>
                    <a:pt x="1283" y="309"/>
                    <a:pt x="1280" y="310"/>
                    <a:pt x="1277" y="312"/>
                  </a:cubicBezTo>
                  <a:cubicBezTo>
                    <a:pt x="1275" y="314"/>
                    <a:pt x="1272" y="313"/>
                    <a:pt x="1270" y="312"/>
                  </a:cubicBezTo>
                  <a:cubicBezTo>
                    <a:pt x="1269" y="311"/>
                    <a:pt x="1268" y="311"/>
                    <a:pt x="1267" y="311"/>
                  </a:cubicBezTo>
                  <a:cubicBezTo>
                    <a:pt x="1267" y="311"/>
                    <a:pt x="1267" y="310"/>
                    <a:pt x="1267" y="310"/>
                  </a:cubicBezTo>
                  <a:cubicBezTo>
                    <a:pt x="1267" y="310"/>
                    <a:pt x="1267" y="310"/>
                    <a:pt x="1267" y="310"/>
                  </a:cubicBezTo>
                  <a:cubicBezTo>
                    <a:pt x="1267" y="310"/>
                    <a:pt x="1267" y="310"/>
                    <a:pt x="1267" y="310"/>
                  </a:cubicBezTo>
                  <a:cubicBezTo>
                    <a:pt x="1267" y="310"/>
                    <a:pt x="1267" y="310"/>
                    <a:pt x="1267" y="310"/>
                  </a:cubicBezTo>
                  <a:cubicBezTo>
                    <a:pt x="1267" y="310"/>
                    <a:pt x="1267" y="310"/>
                    <a:pt x="1266" y="310"/>
                  </a:cubicBezTo>
                  <a:cubicBezTo>
                    <a:pt x="1265" y="308"/>
                    <a:pt x="1264" y="307"/>
                    <a:pt x="1263" y="306"/>
                  </a:cubicBezTo>
                  <a:cubicBezTo>
                    <a:pt x="1263" y="306"/>
                    <a:pt x="1262" y="306"/>
                    <a:pt x="1261" y="306"/>
                  </a:cubicBezTo>
                  <a:cubicBezTo>
                    <a:pt x="1261" y="306"/>
                    <a:pt x="1261" y="306"/>
                    <a:pt x="1260" y="306"/>
                  </a:cubicBezTo>
                  <a:cubicBezTo>
                    <a:pt x="1260" y="307"/>
                    <a:pt x="1260" y="307"/>
                    <a:pt x="1260" y="307"/>
                  </a:cubicBezTo>
                  <a:cubicBezTo>
                    <a:pt x="1262" y="308"/>
                    <a:pt x="1264" y="309"/>
                    <a:pt x="1266" y="310"/>
                  </a:cubicBezTo>
                  <a:cubicBezTo>
                    <a:pt x="1266" y="310"/>
                    <a:pt x="1266" y="310"/>
                    <a:pt x="1267" y="310"/>
                  </a:cubicBezTo>
                  <a:cubicBezTo>
                    <a:pt x="1267" y="310"/>
                    <a:pt x="1267" y="310"/>
                    <a:pt x="1267" y="310"/>
                  </a:cubicBezTo>
                  <a:cubicBezTo>
                    <a:pt x="1267" y="310"/>
                    <a:pt x="1267" y="310"/>
                    <a:pt x="1267" y="310"/>
                  </a:cubicBezTo>
                  <a:cubicBezTo>
                    <a:pt x="1267" y="310"/>
                    <a:pt x="1267" y="310"/>
                    <a:pt x="1267" y="310"/>
                  </a:cubicBezTo>
                  <a:cubicBezTo>
                    <a:pt x="1267" y="310"/>
                    <a:pt x="1267" y="311"/>
                    <a:pt x="1267" y="311"/>
                  </a:cubicBezTo>
                  <a:cubicBezTo>
                    <a:pt x="1267" y="311"/>
                    <a:pt x="1268" y="312"/>
                    <a:pt x="1268" y="313"/>
                  </a:cubicBezTo>
                  <a:cubicBezTo>
                    <a:pt x="1271" y="315"/>
                    <a:pt x="1273" y="316"/>
                    <a:pt x="1276" y="318"/>
                  </a:cubicBezTo>
                  <a:cubicBezTo>
                    <a:pt x="1277" y="319"/>
                    <a:pt x="1277" y="321"/>
                    <a:pt x="1276" y="322"/>
                  </a:cubicBezTo>
                  <a:cubicBezTo>
                    <a:pt x="1276" y="324"/>
                    <a:pt x="1274" y="325"/>
                    <a:pt x="1275" y="327"/>
                  </a:cubicBezTo>
                  <a:cubicBezTo>
                    <a:pt x="1274" y="329"/>
                    <a:pt x="1273" y="330"/>
                    <a:pt x="1273" y="332"/>
                  </a:cubicBezTo>
                  <a:cubicBezTo>
                    <a:pt x="1273" y="333"/>
                    <a:pt x="1272" y="334"/>
                    <a:pt x="1271" y="334"/>
                  </a:cubicBezTo>
                  <a:cubicBezTo>
                    <a:pt x="1268" y="333"/>
                    <a:pt x="1266" y="331"/>
                    <a:pt x="1264" y="329"/>
                  </a:cubicBezTo>
                  <a:cubicBezTo>
                    <a:pt x="1261" y="327"/>
                    <a:pt x="1259" y="324"/>
                    <a:pt x="1259" y="320"/>
                  </a:cubicBezTo>
                  <a:cubicBezTo>
                    <a:pt x="1259" y="319"/>
                    <a:pt x="1259" y="318"/>
                    <a:pt x="1258" y="317"/>
                  </a:cubicBezTo>
                  <a:cubicBezTo>
                    <a:pt x="1258" y="317"/>
                    <a:pt x="1257" y="316"/>
                    <a:pt x="1256" y="317"/>
                  </a:cubicBezTo>
                  <a:cubicBezTo>
                    <a:pt x="1256" y="317"/>
                    <a:pt x="1255" y="318"/>
                    <a:pt x="1255" y="318"/>
                  </a:cubicBezTo>
                  <a:cubicBezTo>
                    <a:pt x="1255" y="321"/>
                    <a:pt x="1256" y="324"/>
                    <a:pt x="1256" y="326"/>
                  </a:cubicBezTo>
                  <a:cubicBezTo>
                    <a:pt x="1257" y="327"/>
                    <a:pt x="1258" y="328"/>
                    <a:pt x="1258" y="329"/>
                  </a:cubicBezTo>
                  <a:cubicBezTo>
                    <a:pt x="1260" y="330"/>
                    <a:pt x="1261" y="331"/>
                    <a:pt x="1263" y="332"/>
                  </a:cubicBezTo>
                  <a:cubicBezTo>
                    <a:pt x="1267" y="335"/>
                    <a:pt x="1270" y="338"/>
                    <a:pt x="1271" y="342"/>
                  </a:cubicBezTo>
                  <a:cubicBezTo>
                    <a:pt x="1272" y="343"/>
                    <a:pt x="1273" y="344"/>
                    <a:pt x="1273" y="345"/>
                  </a:cubicBezTo>
                  <a:cubicBezTo>
                    <a:pt x="1272" y="349"/>
                    <a:pt x="1275" y="351"/>
                    <a:pt x="1275" y="355"/>
                  </a:cubicBezTo>
                  <a:cubicBezTo>
                    <a:pt x="1274" y="358"/>
                    <a:pt x="1275" y="362"/>
                    <a:pt x="1274" y="365"/>
                  </a:cubicBezTo>
                  <a:cubicBezTo>
                    <a:pt x="1274" y="369"/>
                    <a:pt x="1274" y="369"/>
                    <a:pt x="1270" y="369"/>
                  </a:cubicBezTo>
                  <a:cubicBezTo>
                    <a:pt x="1268" y="369"/>
                    <a:pt x="1267" y="369"/>
                    <a:pt x="1265" y="369"/>
                  </a:cubicBezTo>
                  <a:cubicBezTo>
                    <a:pt x="1262" y="369"/>
                    <a:pt x="1259" y="367"/>
                    <a:pt x="1258" y="365"/>
                  </a:cubicBezTo>
                  <a:cubicBezTo>
                    <a:pt x="1255" y="361"/>
                    <a:pt x="1254" y="357"/>
                    <a:pt x="1252" y="353"/>
                  </a:cubicBezTo>
                  <a:cubicBezTo>
                    <a:pt x="1252" y="352"/>
                    <a:pt x="1251" y="352"/>
                    <a:pt x="1250" y="352"/>
                  </a:cubicBezTo>
                  <a:cubicBezTo>
                    <a:pt x="1250" y="352"/>
                    <a:pt x="1248" y="353"/>
                    <a:pt x="1248" y="354"/>
                  </a:cubicBezTo>
                  <a:cubicBezTo>
                    <a:pt x="1248" y="356"/>
                    <a:pt x="1249" y="358"/>
                    <a:pt x="1249" y="360"/>
                  </a:cubicBezTo>
                  <a:cubicBezTo>
                    <a:pt x="1250" y="363"/>
                    <a:pt x="1248" y="365"/>
                    <a:pt x="1246" y="366"/>
                  </a:cubicBezTo>
                  <a:cubicBezTo>
                    <a:pt x="1244" y="366"/>
                    <a:pt x="1242" y="367"/>
                    <a:pt x="1241" y="367"/>
                  </a:cubicBezTo>
                  <a:cubicBezTo>
                    <a:pt x="1240" y="368"/>
                    <a:pt x="1240" y="368"/>
                    <a:pt x="1241" y="369"/>
                  </a:cubicBezTo>
                  <a:cubicBezTo>
                    <a:pt x="1241" y="370"/>
                    <a:pt x="1241" y="370"/>
                    <a:pt x="1241" y="370"/>
                  </a:cubicBezTo>
                  <a:cubicBezTo>
                    <a:pt x="1242" y="370"/>
                    <a:pt x="1243" y="371"/>
                    <a:pt x="1244" y="370"/>
                  </a:cubicBezTo>
                  <a:cubicBezTo>
                    <a:pt x="1247" y="369"/>
                    <a:pt x="1250" y="369"/>
                    <a:pt x="1253" y="371"/>
                  </a:cubicBezTo>
                  <a:cubicBezTo>
                    <a:pt x="1257" y="373"/>
                    <a:pt x="1262" y="373"/>
                    <a:pt x="1266" y="374"/>
                  </a:cubicBezTo>
                  <a:cubicBezTo>
                    <a:pt x="1267" y="374"/>
                    <a:pt x="1267" y="374"/>
                    <a:pt x="1267" y="374"/>
                  </a:cubicBezTo>
                  <a:cubicBezTo>
                    <a:pt x="1267" y="375"/>
                    <a:pt x="1267" y="376"/>
                    <a:pt x="1267" y="377"/>
                  </a:cubicBezTo>
                  <a:cubicBezTo>
                    <a:pt x="1260" y="382"/>
                    <a:pt x="1252" y="387"/>
                    <a:pt x="1247" y="393"/>
                  </a:cubicBezTo>
                  <a:close/>
                  <a:moveTo>
                    <a:pt x="1318" y="151"/>
                  </a:moveTo>
                  <a:cubicBezTo>
                    <a:pt x="1318" y="151"/>
                    <a:pt x="1318" y="151"/>
                    <a:pt x="1318" y="151"/>
                  </a:cubicBezTo>
                  <a:cubicBezTo>
                    <a:pt x="1319" y="151"/>
                    <a:pt x="1320" y="151"/>
                    <a:pt x="1319" y="150"/>
                  </a:cubicBezTo>
                  <a:cubicBezTo>
                    <a:pt x="1319" y="150"/>
                    <a:pt x="1319" y="150"/>
                    <a:pt x="1319" y="150"/>
                  </a:cubicBezTo>
                  <a:cubicBezTo>
                    <a:pt x="1318" y="150"/>
                    <a:pt x="1318" y="150"/>
                    <a:pt x="1318" y="150"/>
                  </a:cubicBezTo>
                  <a:cubicBezTo>
                    <a:pt x="1318" y="150"/>
                    <a:pt x="1318" y="151"/>
                    <a:pt x="1318" y="151"/>
                  </a:cubicBezTo>
                  <a:close/>
                  <a:moveTo>
                    <a:pt x="1311" y="156"/>
                  </a:moveTo>
                  <a:cubicBezTo>
                    <a:pt x="1311" y="155"/>
                    <a:pt x="1312" y="155"/>
                    <a:pt x="1312" y="155"/>
                  </a:cubicBezTo>
                  <a:cubicBezTo>
                    <a:pt x="1313" y="154"/>
                    <a:pt x="1313" y="153"/>
                    <a:pt x="1312" y="153"/>
                  </a:cubicBezTo>
                  <a:cubicBezTo>
                    <a:pt x="1312" y="152"/>
                    <a:pt x="1312" y="152"/>
                    <a:pt x="1311" y="152"/>
                  </a:cubicBezTo>
                  <a:cubicBezTo>
                    <a:pt x="1311" y="152"/>
                    <a:pt x="1310" y="153"/>
                    <a:pt x="1310" y="153"/>
                  </a:cubicBezTo>
                  <a:cubicBezTo>
                    <a:pt x="1309" y="155"/>
                    <a:pt x="1310" y="156"/>
                    <a:pt x="1311" y="156"/>
                  </a:cubicBezTo>
                  <a:close/>
                  <a:moveTo>
                    <a:pt x="1141" y="440"/>
                  </a:moveTo>
                  <a:cubicBezTo>
                    <a:pt x="1141" y="439"/>
                    <a:pt x="1141" y="439"/>
                    <a:pt x="1141" y="439"/>
                  </a:cubicBezTo>
                  <a:cubicBezTo>
                    <a:pt x="1140" y="439"/>
                    <a:pt x="1140" y="439"/>
                    <a:pt x="1140" y="439"/>
                  </a:cubicBezTo>
                  <a:cubicBezTo>
                    <a:pt x="1140" y="440"/>
                    <a:pt x="1140" y="440"/>
                    <a:pt x="1141" y="440"/>
                  </a:cubicBezTo>
                  <a:cubicBezTo>
                    <a:pt x="1141" y="440"/>
                    <a:pt x="1141" y="440"/>
                    <a:pt x="1141" y="440"/>
                  </a:cubicBezTo>
                  <a:close/>
                  <a:moveTo>
                    <a:pt x="1200" y="56"/>
                  </a:moveTo>
                  <a:cubicBezTo>
                    <a:pt x="1200" y="56"/>
                    <a:pt x="1199" y="56"/>
                    <a:pt x="1199" y="56"/>
                  </a:cubicBezTo>
                  <a:cubicBezTo>
                    <a:pt x="1198" y="55"/>
                    <a:pt x="1199" y="56"/>
                    <a:pt x="1199" y="56"/>
                  </a:cubicBezTo>
                  <a:cubicBezTo>
                    <a:pt x="1199" y="56"/>
                    <a:pt x="1200" y="56"/>
                    <a:pt x="1200" y="56"/>
                  </a:cubicBezTo>
                  <a:close/>
                  <a:moveTo>
                    <a:pt x="1203" y="59"/>
                  </a:moveTo>
                  <a:cubicBezTo>
                    <a:pt x="1203" y="59"/>
                    <a:pt x="1202" y="59"/>
                    <a:pt x="1202" y="58"/>
                  </a:cubicBezTo>
                  <a:cubicBezTo>
                    <a:pt x="1202" y="58"/>
                    <a:pt x="1202" y="58"/>
                    <a:pt x="1202" y="58"/>
                  </a:cubicBezTo>
                  <a:cubicBezTo>
                    <a:pt x="1202" y="57"/>
                    <a:pt x="1201" y="57"/>
                    <a:pt x="1201" y="57"/>
                  </a:cubicBezTo>
                  <a:cubicBezTo>
                    <a:pt x="1201" y="57"/>
                    <a:pt x="1202" y="57"/>
                    <a:pt x="1202" y="58"/>
                  </a:cubicBezTo>
                  <a:cubicBezTo>
                    <a:pt x="1202" y="58"/>
                    <a:pt x="1202" y="58"/>
                    <a:pt x="1202" y="58"/>
                  </a:cubicBezTo>
                  <a:cubicBezTo>
                    <a:pt x="1202" y="59"/>
                    <a:pt x="1202" y="60"/>
                    <a:pt x="1203" y="60"/>
                  </a:cubicBezTo>
                  <a:lnTo>
                    <a:pt x="1203" y="59"/>
                  </a:lnTo>
                  <a:close/>
                  <a:moveTo>
                    <a:pt x="1232" y="359"/>
                  </a:moveTo>
                  <a:cubicBezTo>
                    <a:pt x="1232" y="359"/>
                    <a:pt x="1232" y="359"/>
                    <a:pt x="1232" y="359"/>
                  </a:cubicBezTo>
                  <a:cubicBezTo>
                    <a:pt x="1232" y="360"/>
                    <a:pt x="1232" y="360"/>
                    <a:pt x="1232" y="360"/>
                  </a:cubicBezTo>
                  <a:lnTo>
                    <a:pt x="1232" y="359"/>
                  </a:lnTo>
                  <a:close/>
                  <a:moveTo>
                    <a:pt x="1037" y="311"/>
                  </a:moveTo>
                  <a:cubicBezTo>
                    <a:pt x="1037" y="311"/>
                    <a:pt x="1037" y="311"/>
                    <a:pt x="1037" y="311"/>
                  </a:cubicBezTo>
                  <a:cubicBezTo>
                    <a:pt x="1037" y="311"/>
                    <a:pt x="1037" y="311"/>
                    <a:pt x="1037" y="311"/>
                  </a:cubicBezTo>
                  <a:close/>
                  <a:moveTo>
                    <a:pt x="2839" y="1441"/>
                  </a:moveTo>
                  <a:cubicBezTo>
                    <a:pt x="2836" y="1444"/>
                    <a:pt x="2836" y="1444"/>
                    <a:pt x="2834" y="1440"/>
                  </a:cubicBezTo>
                  <a:cubicBezTo>
                    <a:pt x="2834" y="1440"/>
                    <a:pt x="2833" y="1439"/>
                    <a:pt x="2833" y="1438"/>
                  </a:cubicBezTo>
                  <a:cubicBezTo>
                    <a:pt x="2831" y="1435"/>
                    <a:pt x="2830" y="1431"/>
                    <a:pt x="2826" y="1429"/>
                  </a:cubicBezTo>
                  <a:cubicBezTo>
                    <a:pt x="2825" y="1425"/>
                    <a:pt x="2820" y="1422"/>
                    <a:pt x="2821" y="1416"/>
                  </a:cubicBezTo>
                  <a:cubicBezTo>
                    <a:pt x="2822" y="1414"/>
                    <a:pt x="2821" y="1412"/>
                    <a:pt x="2818" y="1411"/>
                  </a:cubicBezTo>
                  <a:cubicBezTo>
                    <a:pt x="2816" y="1410"/>
                    <a:pt x="2814" y="1409"/>
                    <a:pt x="2812" y="1408"/>
                  </a:cubicBezTo>
                  <a:cubicBezTo>
                    <a:pt x="2811" y="1408"/>
                    <a:pt x="2811" y="1407"/>
                    <a:pt x="2811" y="1407"/>
                  </a:cubicBezTo>
                  <a:cubicBezTo>
                    <a:pt x="2811" y="1403"/>
                    <a:pt x="2810" y="1400"/>
                    <a:pt x="2808" y="1397"/>
                  </a:cubicBezTo>
                  <a:cubicBezTo>
                    <a:pt x="2807" y="1394"/>
                    <a:pt x="2806" y="1392"/>
                    <a:pt x="2806" y="1389"/>
                  </a:cubicBezTo>
                  <a:cubicBezTo>
                    <a:pt x="2806" y="1388"/>
                    <a:pt x="2805" y="1386"/>
                    <a:pt x="2804" y="1386"/>
                  </a:cubicBezTo>
                  <a:cubicBezTo>
                    <a:pt x="2799" y="1383"/>
                    <a:pt x="2794" y="1378"/>
                    <a:pt x="2788" y="1375"/>
                  </a:cubicBezTo>
                  <a:cubicBezTo>
                    <a:pt x="2787" y="1375"/>
                    <a:pt x="2786" y="1373"/>
                    <a:pt x="2786" y="1372"/>
                  </a:cubicBezTo>
                  <a:cubicBezTo>
                    <a:pt x="2785" y="1369"/>
                    <a:pt x="2784" y="1366"/>
                    <a:pt x="2785" y="1363"/>
                  </a:cubicBezTo>
                  <a:cubicBezTo>
                    <a:pt x="2785" y="1358"/>
                    <a:pt x="2784" y="1355"/>
                    <a:pt x="2782" y="1351"/>
                  </a:cubicBezTo>
                  <a:cubicBezTo>
                    <a:pt x="2780" y="1348"/>
                    <a:pt x="2779" y="1345"/>
                    <a:pt x="2780" y="1342"/>
                  </a:cubicBezTo>
                  <a:cubicBezTo>
                    <a:pt x="2780" y="1339"/>
                    <a:pt x="2779" y="1336"/>
                    <a:pt x="2779" y="1334"/>
                  </a:cubicBezTo>
                  <a:cubicBezTo>
                    <a:pt x="2780" y="1330"/>
                    <a:pt x="2778" y="1327"/>
                    <a:pt x="2775" y="1325"/>
                  </a:cubicBezTo>
                  <a:cubicBezTo>
                    <a:pt x="2774" y="1323"/>
                    <a:pt x="2772" y="1322"/>
                    <a:pt x="2769" y="1323"/>
                  </a:cubicBezTo>
                  <a:cubicBezTo>
                    <a:pt x="2768" y="1323"/>
                    <a:pt x="2766" y="1322"/>
                    <a:pt x="2766" y="1321"/>
                  </a:cubicBezTo>
                  <a:cubicBezTo>
                    <a:pt x="2766" y="1320"/>
                    <a:pt x="2766" y="1319"/>
                    <a:pt x="2766" y="1317"/>
                  </a:cubicBezTo>
                  <a:cubicBezTo>
                    <a:pt x="2766" y="1314"/>
                    <a:pt x="2765" y="1310"/>
                    <a:pt x="2764" y="1306"/>
                  </a:cubicBezTo>
                  <a:cubicBezTo>
                    <a:pt x="2763" y="1301"/>
                    <a:pt x="2760" y="1297"/>
                    <a:pt x="2759" y="1292"/>
                  </a:cubicBezTo>
                  <a:cubicBezTo>
                    <a:pt x="2758" y="1291"/>
                    <a:pt x="2757" y="1290"/>
                    <a:pt x="2756" y="1289"/>
                  </a:cubicBezTo>
                  <a:cubicBezTo>
                    <a:pt x="2756" y="1289"/>
                    <a:pt x="2755" y="1289"/>
                    <a:pt x="2754" y="1290"/>
                  </a:cubicBezTo>
                  <a:cubicBezTo>
                    <a:pt x="2754" y="1290"/>
                    <a:pt x="2753" y="1291"/>
                    <a:pt x="2753" y="1292"/>
                  </a:cubicBezTo>
                  <a:cubicBezTo>
                    <a:pt x="2752" y="1295"/>
                    <a:pt x="2751" y="1298"/>
                    <a:pt x="2750" y="1301"/>
                  </a:cubicBezTo>
                  <a:cubicBezTo>
                    <a:pt x="2748" y="1304"/>
                    <a:pt x="2748" y="1308"/>
                    <a:pt x="2747" y="1311"/>
                  </a:cubicBezTo>
                  <a:cubicBezTo>
                    <a:pt x="2746" y="1316"/>
                    <a:pt x="2744" y="1322"/>
                    <a:pt x="2745" y="1327"/>
                  </a:cubicBezTo>
                  <a:cubicBezTo>
                    <a:pt x="2745" y="1329"/>
                    <a:pt x="2745" y="1331"/>
                    <a:pt x="2744" y="1333"/>
                  </a:cubicBezTo>
                  <a:cubicBezTo>
                    <a:pt x="2743" y="1337"/>
                    <a:pt x="2742" y="1341"/>
                    <a:pt x="2741" y="1345"/>
                  </a:cubicBezTo>
                  <a:cubicBezTo>
                    <a:pt x="2740" y="1348"/>
                    <a:pt x="2739" y="1351"/>
                    <a:pt x="2738" y="1354"/>
                  </a:cubicBezTo>
                  <a:cubicBezTo>
                    <a:pt x="2737" y="1356"/>
                    <a:pt x="2735" y="1357"/>
                    <a:pt x="2733" y="1358"/>
                  </a:cubicBezTo>
                  <a:cubicBezTo>
                    <a:pt x="2729" y="1358"/>
                    <a:pt x="2726" y="1357"/>
                    <a:pt x="2723" y="1355"/>
                  </a:cubicBezTo>
                  <a:cubicBezTo>
                    <a:pt x="2722" y="1353"/>
                    <a:pt x="2721" y="1351"/>
                    <a:pt x="2720" y="1349"/>
                  </a:cubicBezTo>
                  <a:cubicBezTo>
                    <a:pt x="2721" y="1349"/>
                    <a:pt x="2722" y="1349"/>
                    <a:pt x="2723" y="1349"/>
                  </a:cubicBezTo>
                  <a:cubicBezTo>
                    <a:pt x="2724" y="1348"/>
                    <a:pt x="2724" y="1348"/>
                    <a:pt x="2723" y="1348"/>
                  </a:cubicBezTo>
                  <a:cubicBezTo>
                    <a:pt x="2722" y="1348"/>
                    <a:pt x="2722" y="1348"/>
                    <a:pt x="2722" y="1348"/>
                  </a:cubicBezTo>
                  <a:cubicBezTo>
                    <a:pt x="2721" y="1348"/>
                    <a:pt x="2721" y="1349"/>
                    <a:pt x="2720" y="1349"/>
                  </a:cubicBezTo>
                  <a:cubicBezTo>
                    <a:pt x="2719" y="1349"/>
                    <a:pt x="2719" y="1349"/>
                    <a:pt x="2718" y="1349"/>
                  </a:cubicBezTo>
                  <a:cubicBezTo>
                    <a:pt x="2715" y="1349"/>
                    <a:pt x="2712" y="1348"/>
                    <a:pt x="2710" y="1345"/>
                  </a:cubicBezTo>
                  <a:cubicBezTo>
                    <a:pt x="2708" y="1342"/>
                    <a:pt x="2704" y="1341"/>
                    <a:pt x="2701" y="1339"/>
                  </a:cubicBezTo>
                  <a:cubicBezTo>
                    <a:pt x="2699" y="1338"/>
                    <a:pt x="2697" y="1337"/>
                    <a:pt x="2696" y="1335"/>
                  </a:cubicBezTo>
                  <a:cubicBezTo>
                    <a:pt x="2695" y="1334"/>
                    <a:pt x="2693" y="1332"/>
                    <a:pt x="2692" y="1331"/>
                  </a:cubicBezTo>
                  <a:cubicBezTo>
                    <a:pt x="2691" y="1330"/>
                    <a:pt x="2690" y="1328"/>
                    <a:pt x="2691" y="1326"/>
                  </a:cubicBezTo>
                  <a:cubicBezTo>
                    <a:pt x="2692" y="1323"/>
                    <a:pt x="2694" y="1320"/>
                    <a:pt x="2694" y="1316"/>
                  </a:cubicBezTo>
                  <a:cubicBezTo>
                    <a:pt x="2694" y="1314"/>
                    <a:pt x="2695" y="1314"/>
                    <a:pt x="2696" y="1313"/>
                  </a:cubicBezTo>
                  <a:cubicBezTo>
                    <a:pt x="2697" y="1313"/>
                    <a:pt x="2699" y="1313"/>
                    <a:pt x="2699" y="1312"/>
                  </a:cubicBezTo>
                  <a:cubicBezTo>
                    <a:pt x="2701" y="1309"/>
                    <a:pt x="2702" y="1306"/>
                    <a:pt x="2704" y="1303"/>
                  </a:cubicBezTo>
                  <a:cubicBezTo>
                    <a:pt x="2704" y="1303"/>
                    <a:pt x="2703" y="1301"/>
                    <a:pt x="2703" y="1301"/>
                  </a:cubicBezTo>
                  <a:cubicBezTo>
                    <a:pt x="2702" y="1300"/>
                    <a:pt x="2700" y="1299"/>
                    <a:pt x="2698" y="1300"/>
                  </a:cubicBezTo>
                  <a:cubicBezTo>
                    <a:pt x="2696" y="1300"/>
                    <a:pt x="2694" y="1301"/>
                    <a:pt x="2693" y="1299"/>
                  </a:cubicBezTo>
                  <a:cubicBezTo>
                    <a:pt x="2691" y="1298"/>
                    <a:pt x="2690" y="1299"/>
                    <a:pt x="2690" y="1300"/>
                  </a:cubicBezTo>
                  <a:cubicBezTo>
                    <a:pt x="2688" y="1300"/>
                    <a:pt x="2687" y="1301"/>
                    <a:pt x="2686" y="1300"/>
                  </a:cubicBezTo>
                  <a:cubicBezTo>
                    <a:pt x="2681" y="1298"/>
                    <a:pt x="2675" y="1298"/>
                    <a:pt x="2669" y="1294"/>
                  </a:cubicBezTo>
                  <a:cubicBezTo>
                    <a:pt x="2667" y="1293"/>
                    <a:pt x="2664" y="1292"/>
                    <a:pt x="2661" y="1291"/>
                  </a:cubicBezTo>
                  <a:cubicBezTo>
                    <a:pt x="2661" y="1291"/>
                    <a:pt x="2660" y="1291"/>
                    <a:pt x="2659" y="1291"/>
                  </a:cubicBezTo>
                  <a:cubicBezTo>
                    <a:pt x="2659" y="1291"/>
                    <a:pt x="2658" y="1292"/>
                    <a:pt x="2658" y="1292"/>
                  </a:cubicBezTo>
                  <a:cubicBezTo>
                    <a:pt x="2658" y="1292"/>
                    <a:pt x="2658" y="1293"/>
                    <a:pt x="2658" y="1293"/>
                  </a:cubicBezTo>
                  <a:cubicBezTo>
                    <a:pt x="2659" y="1294"/>
                    <a:pt x="2661" y="1295"/>
                    <a:pt x="2662" y="1296"/>
                  </a:cubicBezTo>
                  <a:cubicBezTo>
                    <a:pt x="2663" y="1297"/>
                    <a:pt x="2662" y="1299"/>
                    <a:pt x="2661" y="1300"/>
                  </a:cubicBezTo>
                  <a:cubicBezTo>
                    <a:pt x="2659" y="1301"/>
                    <a:pt x="2656" y="1301"/>
                    <a:pt x="2653" y="1301"/>
                  </a:cubicBezTo>
                  <a:cubicBezTo>
                    <a:pt x="2652" y="1301"/>
                    <a:pt x="2650" y="1301"/>
                    <a:pt x="2649" y="1302"/>
                  </a:cubicBezTo>
                  <a:cubicBezTo>
                    <a:pt x="2646" y="1303"/>
                    <a:pt x="2643" y="1305"/>
                    <a:pt x="2641" y="1308"/>
                  </a:cubicBezTo>
                  <a:cubicBezTo>
                    <a:pt x="2638" y="1311"/>
                    <a:pt x="2635" y="1316"/>
                    <a:pt x="2632" y="1319"/>
                  </a:cubicBezTo>
                  <a:cubicBezTo>
                    <a:pt x="2631" y="1321"/>
                    <a:pt x="2631" y="1323"/>
                    <a:pt x="2632" y="1326"/>
                  </a:cubicBezTo>
                  <a:cubicBezTo>
                    <a:pt x="2632" y="1327"/>
                    <a:pt x="2631" y="1328"/>
                    <a:pt x="2629" y="1328"/>
                  </a:cubicBezTo>
                  <a:cubicBezTo>
                    <a:pt x="2627" y="1328"/>
                    <a:pt x="2625" y="1327"/>
                    <a:pt x="2622" y="1328"/>
                  </a:cubicBezTo>
                  <a:cubicBezTo>
                    <a:pt x="2621" y="1328"/>
                    <a:pt x="2619" y="1328"/>
                    <a:pt x="2619" y="1326"/>
                  </a:cubicBezTo>
                  <a:cubicBezTo>
                    <a:pt x="2617" y="1324"/>
                    <a:pt x="2616" y="1322"/>
                    <a:pt x="2614" y="1320"/>
                  </a:cubicBezTo>
                  <a:cubicBezTo>
                    <a:pt x="2612" y="1318"/>
                    <a:pt x="2610" y="1317"/>
                    <a:pt x="2608" y="1318"/>
                  </a:cubicBezTo>
                  <a:cubicBezTo>
                    <a:pt x="2605" y="1319"/>
                    <a:pt x="2603" y="1319"/>
                    <a:pt x="2601" y="1321"/>
                  </a:cubicBezTo>
                  <a:cubicBezTo>
                    <a:pt x="2599" y="1322"/>
                    <a:pt x="2597" y="1323"/>
                    <a:pt x="2595" y="1324"/>
                  </a:cubicBezTo>
                  <a:cubicBezTo>
                    <a:pt x="2591" y="1324"/>
                    <a:pt x="2592" y="1328"/>
                    <a:pt x="2590" y="1330"/>
                  </a:cubicBezTo>
                  <a:cubicBezTo>
                    <a:pt x="2589" y="1330"/>
                    <a:pt x="2588" y="1331"/>
                    <a:pt x="2587" y="1332"/>
                  </a:cubicBezTo>
                  <a:cubicBezTo>
                    <a:pt x="2584" y="1333"/>
                    <a:pt x="2583" y="1335"/>
                    <a:pt x="2583" y="1339"/>
                  </a:cubicBezTo>
                  <a:cubicBezTo>
                    <a:pt x="2583" y="1340"/>
                    <a:pt x="2583" y="1340"/>
                    <a:pt x="2583" y="1341"/>
                  </a:cubicBezTo>
                  <a:cubicBezTo>
                    <a:pt x="2583" y="1342"/>
                    <a:pt x="2582" y="1343"/>
                    <a:pt x="2581" y="1343"/>
                  </a:cubicBezTo>
                  <a:cubicBezTo>
                    <a:pt x="2580" y="1343"/>
                    <a:pt x="2579" y="1343"/>
                    <a:pt x="2578" y="1343"/>
                  </a:cubicBezTo>
                  <a:cubicBezTo>
                    <a:pt x="2576" y="1343"/>
                    <a:pt x="2575" y="1344"/>
                    <a:pt x="2575" y="1346"/>
                  </a:cubicBezTo>
                  <a:cubicBezTo>
                    <a:pt x="2575" y="1347"/>
                    <a:pt x="2576" y="1349"/>
                    <a:pt x="2576" y="1350"/>
                  </a:cubicBezTo>
                  <a:cubicBezTo>
                    <a:pt x="2576" y="1350"/>
                    <a:pt x="2576" y="1351"/>
                    <a:pt x="2575" y="1351"/>
                  </a:cubicBezTo>
                  <a:cubicBezTo>
                    <a:pt x="2575" y="1352"/>
                    <a:pt x="2574" y="1352"/>
                    <a:pt x="2574" y="1351"/>
                  </a:cubicBezTo>
                  <a:cubicBezTo>
                    <a:pt x="2572" y="1350"/>
                    <a:pt x="2571" y="1348"/>
                    <a:pt x="2570" y="1346"/>
                  </a:cubicBezTo>
                  <a:cubicBezTo>
                    <a:pt x="2569" y="1345"/>
                    <a:pt x="2568" y="1345"/>
                    <a:pt x="2567" y="1346"/>
                  </a:cubicBezTo>
                  <a:cubicBezTo>
                    <a:pt x="2566" y="1347"/>
                    <a:pt x="2564" y="1348"/>
                    <a:pt x="2562" y="1350"/>
                  </a:cubicBezTo>
                  <a:cubicBezTo>
                    <a:pt x="2561" y="1351"/>
                    <a:pt x="2560" y="1353"/>
                    <a:pt x="2560" y="1354"/>
                  </a:cubicBezTo>
                  <a:cubicBezTo>
                    <a:pt x="2561" y="1359"/>
                    <a:pt x="2559" y="1363"/>
                    <a:pt x="2555" y="1367"/>
                  </a:cubicBezTo>
                  <a:cubicBezTo>
                    <a:pt x="2554" y="1367"/>
                    <a:pt x="2553" y="1369"/>
                    <a:pt x="2552" y="1370"/>
                  </a:cubicBezTo>
                  <a:cubicBezTo>
                    <a:pt x="2550" y="1375"/>
                    <a:pt x="2546" y="1377"/>
                    <a:pt x="2540" y="1378"/>
                  </a:cubicBezTo>
                  <a:cubicBezTo>
                    <a:pt x="2537" y="1378"/>
                    <a:pt x="2534" y="1379"/>
                    <a:pt x="2530" y="1379"/>
                  </a:cubicBezTo>
                  <a:cubicBezTo>
                    <a:pt x="2526" y="1382"/>
                    <a:pt x="2519" y="1382"/>
                    <a:pt x="2515" y="1385"/>
                  </a:cubicBezTo>
                  <a:cubicBezTo>
                    <a:pt x="2514" y="1386"/>
                    <a:pt x="2513" y="1386"/>
                    <a:pt x="2512" y="1386"/>
                  </a:cubicBezTo>
                  <a:cubicBezTo>
                    <a:pt x="2508" y="1385"/>
                    <a:pt x="2504" y="1387"/>
                    <a:pt x="2501" y="1389"/>
                  </a:cubicBezTo>
                  <a:cubicBezTo>
                    <a:pt x="2497" y="1391"/>
                    <a:pt x="2493" y="1394"/>
                    <a:pt x="2488" y="1395"/>
                  </a:cubicBezTo>
                  <a:cubicBezTo>
                    <a:pt x="2486" y="1396"/>
                    <a:pt x="2485" y="1398"/>
                    <a:pt x="2483" y="1400"/>
                  </a:cubicBezTo>
                  <a:cubicBezTo>
                    <a:pt x="2482" y="1402"/>
                    <a:pt x="2482" y="1400"/>
                    <a:pt x="2481" y="1400"/>
                  </a:cubicBezTo>
                  <a:cubicBezTo>
                    <a:pt x="2480" y="1400"/>
                    <a:pt x="2479" y="1400"/>
                    <a:pt x="2479" y="1400"/>
                  </a:cubicBezTo>
                  <a:cubicBezTo>
                    <a:pt x="2478" y="1401"/>
                    <a:pt x="2477" y="1403"/>
                    <a:pt x="2477" y="1404"/>
                  </a:cubicBezTo>
                  <a:cubicBezTo>
                    <a:pt x="2476" y="1406"/>
                    <a:pt x="2476" y="1408"/>
                    <a:pt x="2476" y="1409"/>
                  </a:cubicBezTo>
                  <a:cubicBezTo>
                    <a:pt x="2476" y="1412"/>
                    <a:pt x="2476" y="1415"/>
                    <a:pt x="2474" y="1418"/>
                  </a:cubicBezTo>
                  <a:cubicBezTo>
                    <a:pt x="2472" y="1420"/>
                    <a:pt x="2472" y="1423"/>
                    <a:pt x="2472" y="1426"/>
                  </a:cubicBezTo>
                  <a:cubicBezTo>
                    <a:pt x="2472" y="1430"/>
                    <a:pt x="2472" y="1434"/>
                    <a:pt x="2474" y="1438"/>
                  </a:cubicBezTo>
                  <a:cubicBezTo>
                    <a:pt x="2475" y="1439"/>
                    <a:pt x="2475" y="1440"/>
                    <a:pt x="2475" y="1441"/>
                  </a:cubicBezTo>
                  <a:cubicBezTo>
                    <a:pt x="2475" y="1442"/>
                    <a:pt x="2475" y="1444"/>
                    <a:pt x="2474" y="1444"/>
                  </a:cubicBezTo>
                  <a:cubicBezTo>
                    <a:pt x="2474" y="1445"/>
                    <a:pt x="2473" y="1445"/>
                    <a:pt x="2472" y="1446"/>
                  </a:cubicBezTo>
                  <a:cubicBezTo>
                    <a:pt x="2472" y="1446"/>
                    <a:pt x="2472" y="1446"/>
                    <a:pt x="2472" y="1446"/>
                  </a:cubicBezTo>
                  <a:cubicBezTo>
                    <a:pt x="2472" y="1446"/>
                    <a:pt x="2472" y="1446"/>
                    <a:pt x="2472" y="1446"/>
                  </a:cubicBezTo>
                  <a:cubicBezTo>
                    <a:pt x="2472" y="1446"/>
                    <a:pt x="2472" y="1446"/>
                    <a:pt x="2472" y="1446"/>
                  </a:cubicBezTo>
                  <a:cubicBezTo>
                    <a:pt x="2472" y="1446"/>
                    <a:pt x="2472" y="1446"/>
                    <a:pt x="2472" y="1446"/>
                  </a:cubicBezTo>
                  <a:cubicBezTo>
                    <a:pt x="2472" y="1446"/>
                    <a:pt x="2472" y="1446"/>
                    <a:pt x="2472" y="1446"/>
                  </a:cubicBezTo>
                  <a:cubicBezTo>
                    <a:pt x="2472" y="1445"/>
                    <a:pt x="2472" y="1444"/>
                    <a:pt x="2471" y="1444"/>
                  </a:cubicBezTo>
                  <a:cubicBezTo>
                    <a:pt x="2471" y="1443"/>
                    <a:pt x="2470" y="1443"/>
                    <a:pt x="2469" y="1443"/>
                  </a:cubicBezTo>
                  <a:cubicBezTo>
                    <a:pt x="2468" y="1443"/>
                    <a:pt x="2468" y="1444"/>
                    <a:pt x="2468" y="1445"/>
                  </a:cubicBezTo>
                  <a:cubicBezTo>
                    <a:pt x="2468" y="1446"/>
                    <a:pt x="2468" y="1446"/>
                    <a:pt x="2468" y="1447"/>
                  </a:cubicBezTo>
                  <a:cubicBezTo>
                    <a:pt x="2468" y="1448"/>
                    <a:pt x="2467" y="1449"/>
                    <a:pt x="2468" y="1451"/>
                  </a:cubicBezTo>
                  <a:cubicBezTo>
                    <a:pt x="2468" y="1451"/>
                    <a:pt x="2469" y="1451"/>
                    <a:pt x="2469" y="1451"/>
                  </a:cubicBezTo>
                  <a:cubicBezTo>
                    <a:pt x="2469" y="1450"/>
                    <a:pt x="2469" y="1449"/>
                    <a:pt x="2469" y="1448"/>
                  </a:cubicBezTo>
                  <a:cubicBezTo>
                    <a:pt x="2469" y="1449"/>
                    <a:pt x="2469" y="1449"/>
                    <a:pt x="2470" y="1449"/>
                  </a:cubicBezTo>
                  <a:cubicBezTo>
                    <a:pt x="2470" y="1449"/>
                    <a:pt x="2470" y="1449"/>
                    <a:pt x="2471" y="1449"/>
                  </a:cubicBezTo>
                  <a:cubicBezTo>
                    <a:pt x="2470" y="1449"/>
                    <a:pt x="2470" y="1450"/>
                    <a:pt x="2470" y="1450"/>
                  </a:cubicBezTo>
                  <a:cubicBezTo>
                    <a:pt x="2470" y="1451"/>
                    <a:pt x="2470" y="1451"/>
                    <a:pt x="2470" y="1451"/>
                  </a:cubicBezTo>
                  <a:cubicBezTo>
                    <a:pt x="2470" y="1450"/>
                    <a:pt x="2470" y="1450"/>
                    <a:pt x="2470" y="1450"/>
                  </a:cubicBezTo>
                  <a:cubicBezTo>
                    <a:pt x="2470" y="1451"/>
                    <a:pt x="2470" y="1453"/>
                    <a:pt x="2471" y="1454"/>
                  </a:cubicBezTo>
                  <a:cubicBezTo>
                    <a:pt x="2472" y="1456"/>
                    <a:pt x="2472" y="1458"/>
                    <a:pt x="2472" y="1461"/>
                  </a:cubicBezTo>
                  <a:cubicBezTo>
                    <a:pt x="2472" y="1466"/>
                    <a:pt x="2473" y="1470"/>
                    <a:pt x="2475" y="1474"/>
                  </a:cubicBezTo>
                  <a:cubicBezTo>
                    <a:pt x="2476" y="1479"/>
                    <a:pt x="2477" y="1484"/>
                    <a:pt x="2477" y="1489"/>
                  </a:cubicBezTo>
                  <a:cubicBezTo>
                    <a:pt x="2477" y="1494"/>
                    <a:pt x="2476" y="1500"/>
                    <a:pt x="2478" y="1505"/>
                  </a:cubicBezTo>
                  <a:cubicBezTo>
                    <a:pt x="2479" y="1507"/>
                    <a:pt x="2478" y="1508"/>
                    <a:pt x="2478" y="1510"/>
                  </a:cubicBezTo>
                  <a:cubicBezTo>
                    <a:pt x="2478" y="1513"/>
                    <a:pt x="2477" y="1516"/>
                    <a:pt x="2477" y="1518"/>
                  </a:cubicBezTo>
                  <a:cubicBezTo>
                    <a:pt x="2476" y="1522"/>
                    <a:pt x="2474" y="1526"/>
                    <a:pt x="2470" y="1528"/>
                  </a:cubicBezTo>
                  <a:cubicBezTo>
                    <a:pt x="2467" y="1530"/>
                    <a:pt x="2467" y="1535"/>
                    <a:pt x="2469" y="1537"/>
                  </a:cubicBezTo>
                  <a:cubicBezTo>
                    <a:pt x="2471" y="1539"/>
                    <a:pt x="2473" y="1540"/>
                    <a:pt x="2474" y="1542"/>
                  </a:cubicBezTo>
                  <a:cubicBezTo>
                    <a:pt x="2476" y="1545"/>
                    <a:pt x="2479" y="1546"/>
                    <a:pt x="2483" y="1547"/>
                  </a:cubicBezTo>
                  <a:cubicBezTo>
                    <a:pt x="2486" y="1547"/>
                    <a:pt x="2488" y="1547"/>
                    <a:pt x="2491" y="1547"/>
                  </a:cubicBezTo>
                  <a:cubicBezTo>
                    <a:pt x="2492" y="1547"/>
                    <a:pt x="2494" y="1547"/>
                    <a:pt x="2495" y="1546"/>
                  </a:cubicBezTo>
                  <a:cubicBezTo>
                    <a:pt x="2500" y="1542"/>
                    <a:pt x="2507" y="1542"/>
                    <a:pt x="2512" y="1537"/>
                  </a:cubicBezTo>
                  <a:cubicBezTo>
                    <a:pt x="2512" y="1536"/>
                    <a:pt x="2513" y="1536"/>
                    <a:pt x="2513" y="1536"/>
                  </a:cubicBezTo>
                  <a:cubicBezTo>
                    <a:pt x="2519" y="1535"/>
                    <a:pt x="2524" y="1534"/>
                    <a:pt x="2529" y="1535"/>
                  </a:cubicBezTo>
                  <a:cubicBezTo>
                    <a:pt x="2533" y="1536"/>
                    <a:pt x="2538" y="1536"/>
                    <a:pt x="2542" y="1536"/>
                  </a:cubicBezTo>
                  <a:cubicBezTo>
                    <a:pt x="2544" y="1536"/>
                    <a:pt x="2547" y="1535"/>
                    <a:pt x="2548" y="1533"/>
                  </a:cubicBezTo>
                  <a:cubicBezTo>
                    <a:pt x="2553" y="1528"/>
                    <a:pt x="2557" y="1526"/>
                    <a:pt x="2563" y="1522"/>
                  </a:cubicBezTo>
                  <a:cubicBezTo>
                    <a:pt x="2565" y="1522"/>
                    <a:pt x="2566" y="1520"/>
                    <a:pt x="2568" y="1519"/>
                  </a:cubicBezTo>
                  <a:cubicBezTo>
                    <a:pt x="2570" y="1518"/>
                    <a:pt x="2573" y="1517"/>
                    <a:pt x="2575" y="1517"/>
                  </a:cubicBezTo>
                  <a:cubicBezTo>
                    <a:pt x="2582" y="1518"/>
                    <a:pt x="2589" y="1517"/>
                    <a:pt x="2595" y="1514"/>
                  </a:cubicBezTo>
                  <a:cubicBezTo>
                    <a:pt x="2600" y="1511"/>
                    <a:pt x="2605" y="1511"/>
                    <a:pt x="2610" y="1511"/>
                  </a:cubicBezTo>
                  <a:cubicBezTo>
                    <a:pt x="2614" y="1511"/>
                    <a:pt x="2618" y="1511"/>
                    <a:pt x="2621" y="1511"/>
                  </a:cubicBezTo>
                  <a:cubicBezTo>
                    <a:pt x="2623" y="1511"/>
                    <a:pt x="2625" y="1512"/>
                    <a:pt x="2626" y="1513"/>
                  </a:cubicBezTo>
                  <a:cubicBezTo>
                    <a:pt x="2628" y="1516"/>
                    <a:pt x="2631" y="1517"/>
                    <a:pt x="2634" y="1517"/>
                  </a:cubicBezTo>
                  <a:cubicBezTo>
                    <a:pt x="2637" y="1518"/>
                    <a:pt x="2640" y="1520"/>
                    <a:pt x="2643" y="1521"/>
                  </a:cubicBezTo>
                  <a:cubicBezTo>
                    <a:pt x="2645" y="1522"/>
                    <a:pt x="2646" y="1523"/>
                    <a:pt x="2646" y="1525"/>
                  </a:cubicBezTo>
                  <a:cubicBezTo>
                    <a:pt x="2646" y="1528"/>
                    <a:pt x="2647" y="1530"/>
                    <a:pt x="2648" y="1531"/>
                  </a:cubicBezTo>
                  <a:cubicBezTo>
                    <a:pt x="2650" y="1533"/>
                    <a:pt x="2651" y="1536"/>
                    <a:pt x="2652" y="1538"/>
                  </a:cubicBezTo>
                  <a:cubicBezTo>
                    <a:pt x="2652" y="1541"/>
                    <a:pt x="2652" y="1544"/>
                    <a:pt x="2652" y="1546"/>
                  </a:cubicBezTo>
                  <a:cubicBezTo>
                    <a:pt x="2652" y="1547"/>
                    <a:pt x="2652" y="1548"/>
                    <a:pt x="2652" y="1550"/>
                  </a:cubicBezTo>
                  <a:cubicBezTo>
                    <a:pt x="2652" y="1550"/>
                    <a:pt x="2652" y="1550"/>
                    <a:pt x="2653" y="1551"/>
                  </a:cubicBezTo>
                  <a:cubicBezTo>
                    <a:pt x="2653" y="1551"/>
                    <a:pt x="2654" y="1552"/>
                    <a:pt x="2655" y="1553"/>
                  </a:cubicBezTo>
                  <a:cubicBezTo>
                    <a:pt x="2656" y="1553"/>
                    <a:pt x="2657" y="1553"/>
                    <a:pt x="2657" y="1552"/>
                  </a:cubicBezTo>
                  <a:cubicBezTo>
                    <a:pt x="2660" y="1549"/>
                    <a:pt x="2663" y="1545"/>
                    <a:pt x="2666" y="1542"/>
                  </a:cubicBezTo>
                  <a:cubicBezTo>
                    <a:pt x="2668" y="1541"/>
                    <a:pt x="2670" y="1540"/>
                    <a:pt x="2672" y="1538"/>
                  </a:cubicBezTo>
                  <a:cubicBezTo>
                    <a:pt x="2674" y="1537"/>
                    <a:pt x="2675" y="1535"/>
                    <a:pt x="2677" y="1533"/>
                  </a:cubicBezTo>
                  <a:cubicBezTo>
                    <a:pt x="2677" y="1532"/>
                    <a:pt x="2678" y="1532"/>
                    <a:pt x="2678" y="1532"/>
                  </a:cubicBezTo>
                  <a:cubicBezTo>
                    <a:pt x="2678" y="1532"/>
                    <a:pt x="2678" y="1533"/>
                    <a:pt x="2678" y="1533"/>
                  </a:cubicBezTo>
                  <a:cubicBezTo>
                    <a:pt x="2679" y="1535"/>
                    <a:pt x="2679" y="1536"/>
                    <a:pt x="2678" y="1538"/>
                  </a:cubicBezTo>
                  <a:cubicBezTo>
                    <a:pt x="2675" y="1540"/>
                    <a:pt x="2673" y="1544"/>
                    <a:pt x="2672" y="1547"/>
                  </a:cubicBezTo>
                  <a:cubicBezTo>
                    <a:pt x="2671" y="1551"/>
                    <a:pt x="2669" y="1553"/>
                    <a:pt x="2666" y="1555"/>
                  </a:cubicBezTo>
                  <a:cubicBezTo>
                    <a:pt x="2666" y="1555"/>
                    <a:pt x="2665" y="1556"/>
                    <a:pt x="2665" y="1557"/>
                  </a:cubicBezTo>
                  <a:cubicBezTo>
                    <a:pt x="2665" y="1557"/>
                    <a:pt x="2665" y="1558"/>
                    <a:pt x="2666" y="1559"/>
                  </a:cubicBezTo>
                  <a:cubicBezTo>
                    <a:pt x="2667" y="1559"/>
                    <a:pt x="2668" y="1559"/>
                    <a:pt x="2669" y="1559"/>
                  </a:cubicBezTo>
                  <a:cubicBezTo>
                    <a:pt x="2672" y="1559"/>
                    <a:pt x="2675" y="1557"/>
                    <a:pt x="2676" y="1554"/>
                  </a:cubicBezTo>
                  <a:cubicBezTo>
                    <a:pt x="2677" y="1553"/>
                    <a:pt x="2677" y="1553"/>
                    <a:pt x="2677" y="1552"/>
                  </a:cubicBezTo>
                  <a:cubicBezTo>
                    <a:pt x="2678" y="1552"/>
                    <a:pt x="2678" y="1552"/>
                    <a:pt x="2678" y="1551"/>
                  </a:cubicBezTo>
                  <a:cubicBezTo>
                    <a:pt x="2678" y="1552"/>
                    <a:pt x="2679" y="1552"/>
                    <a:pt x="2679" y="1553"/>
                  </a:cubicBezTo>
                  <a:cubicBezTo>
                    <a:pt x="2680" y="1556"/>
                    <a:pt x="2680" y="1560"/>
                    <a:pt x="2677" y="1562"/>
                  </a:cubicBezTo>
                  <a:cubicBezTo>
                    <a:pt x="2677" y="1563"/>
                    <a:pt x="2677" y="1564"/>
                    <a:pt x="2678" y="1565"/>
                  </a:cubicBezTo>
                  <a:cubicBezTo>
                    <a:pt x="2680" y="1565"/>
                    <a:pt x="2682" y="1565"/>
                    <a:pt x="2684" y="1565"/>
                  </a:cubicBezTo>
                  <a:cubicBezTo>
                    <a:pt x="2684" y="1565"/>
                    <a:pt x="2684" y="1565"/>
                    <a:pt x="2684" y="1565"/>
                  </a:cubicBezTo>
                  <a:cubicBezTo>
                    <a:pt x="2684" y="1564"/>
                    <a:pt x="2684" y="1564"/>
                    <a:pt x="2684" y="1564"/>
                  </a:cubicBezTo>
                  <a:cubicBezTo>
                    <a:pt x="2684" y="1565"/>
                    <a:pt x="2684" y="1565"/>
                    <a:pt x="2684" y="1565"/>
                  </a:cubicBezTo>
                  <a:cubicBezTo>
                    <a:pt x="2684" y="1565"/>
                    <a:pt x="2684" y="1565"/>
                    <a:pt x="2684" y="1565"/>
                  </a:cubicBezTo>
                  <a:cubicBezTo>
                    <a:pt x="2684" y="1565"/>
                    <a:pt x="2684" y="1566"/>
                    <a:pt x="2684" y="1566"/>
                  </a:cubicBezTo>
                  <a:cubicBezTo>
                    <a:pt x="2686" y="1572"/>
                    <a:pt x="2687" y="1578"/>
                    <a:pt x="2685" y="1584"/>
                  </a:cubicBezTo>
                  <a:cubicBezTo>
                    <a:pt x="2684" y="1585"/>
                    <a:pt x="2685" y="1587"/>
                    <a:pt x="2685" y="1589"/>
                  </a:cubicBezTo>
                  <a:cubicBezTo>
                    <a:pt x="2686" y="1590"/>
                    <a:pt x="2687" y="1592"/>
                    <a:pt x="2688" y="1594"/>
                  </a:cubicBezTo>
                  <a:cubicBezTo>
                    <a:pt x="2690" y="1599"/>
                    <a:pt x="2694" y="1602"/>
                    <a:pt x="2699" y="1603"/>
                  </a:cubicBezTo>
                  <a:cubicBezTo>
                    <a:pt x="2702" y="1604"/>
                    <a:pt x="2705" y="1605"/>
                    <a:pt x="2707" y="1607"/>
                  </a:cubicBezTo>
                  <a:cubicBezTo>
                    <a:pt x="2709" y="1608"/>
                    <a:pt x="2710" y="1610"/>
                    <a:pt x="2711" y="1611"/>
                  </a:cubicBezTo>
                  <a:cubicBezTo>
                    <a:pt x="2712" y="1612"/>
                    <a:pt x="2714" y="1613"/>
                    <a:pt x="2716" y="1612"/>
                  </a:cubicBezTo>
                  <a:cubicBezTo>
                    <a:pt x="2720" y="1609"/>
                    <a:pt x="2725" y="1607"/>
                    <a:pt x="2728" y="1602"/>
                  </a:cubicBezTo>
                  <a:cubicBezTo>
                    <a:pt x="2728" y="1601"/>
                    <a:pt x="2729" y="1602"/>
                    <a:pt x="2730" y="1602"/>
                  </a:cubicBezTo>
                  <a:cubicBezTo>
                    <a:pt x="2730" y="1603"/>
                    <a:pt x="2730" y="1603"/>
                    <a:pt x="2730" y="1603"/>
                  </a:cubicBezTo>
                  <a:cubicBezTo>
                    <a:pt x="2730" y="1604"/>
                    <a:pt x="2729" y="1606"/>
                    <a:pt x="2730" y="1607"/>
                  </a:cubicBezTo>
                  <a:cubicBezTo>
                    <a:pt x="2732" y="1610"/>
                    <a:pt x="2734" y="1614"/>
                    <a:pt x="2737" y="1617"/>
                  </a:cubicBezTo>
                  <a:cubicBezTo>
                    <a:pt x="2737" y="1617"/>
                    <a:pt x="2739" y="1618"/>
                    <a:pt x="2740" y="1617"/>
                  </a:cubicBezTo>
                  <a:cubicBezTo>
                    <a:pt x="2743" y="1614"/>
                    <a:pt x="2748" y="1611"/>
                    <a:pt x="2752" y="1608"/>
                  </a:cubicBezTo>
                  <a:cubicBezTo>
                    <a:pt x="2756" y="1604"/>
                    <a:pt x="2761" y="1603"/>
                    <a:pt x="2765" y="1603"/>
                  </a:cubicBezTo>
                  <a:cubicBezTo>
                    <a:pt x="2767" y="1603"/>
                    <a:pt x="2769" y="1603"/>
                    <a:pt x="2771" y="1602"/>
                  </a:cubicBezTo>
                  <a:cubicBezTo>
                    <a:pt x="2774" y="1602"/>
                    <a:pt x="2779" y="1598"/>
                    <a:pt x="2779" y="1595"/>
                  </a:cubicBezTo>
                  <a:cubicBezTo>
                    <a:pt x="2779" y="1590"/>
                    <a:pt x="2781" y="1586"/>
                    <a:pt x="2783" y="1581"/>
                  </a:cubicBezTo>
                  <a:cubicBezTo>
                    <a:pt x="2784" y="1576"/>
                    <a:pt x="2786" y="1572"/>
                    <a:pt x="2790" y="1568"/>
                  </a:cubicBezTo>
                  <a:cubicBezTo>
                    <a:pt x="2792" y="1565"/>
                    <a:pt x="2794" y="1562"/>
                    <a:pt x="2796" y="1559"/>
                  </a:cubicBezTo>
                  <a:cubicBezTo>
                    <a:pt x="2797" y="1556"/>
                    <a:pt x="2799" y="1552"/>
                    <a:pt x="2801" y="1548"/>
                  </a:cubicBezTo>
                  <a:cubicBezTo>
                    <a:pt x="2805" y="1542"/>
                    <a:pt x="2808" y="1537"/>
                    <a:pt x="2814" y="1533"/>
                  </a:cubicBezTo>
                  <a:cubicBezTo>
                    <a:pt x="2815" y="1533"/>
                    <a:pt x="2817" y="1532"/>
                    <a:pt x="2817" y="1530"/>
                  </a:cubicBezTo>
                  <a:cubicBezTo>
                    <a:pt x="2818" y="1525"/>
                    <a:pt x="2823" y="1523"/>
                    <a:pt x="2825" y="1518"/>
                  </a:cubicBezTo>
                  <a:cubicBezTo>
                    <a:pt x="2826" y="1513"/>
                    <a:pt x="2826" y="1508"/>
                    <a:pt x="2828" y="1504"/>
                  </a:cubicBezTo>
                  <a:cubicBezTo>
                    <a:pt x="2831" y="1498"/>
                    <a:pt x="2832" y="1492"/>
                    <a:pt x="2835" y="1488"/>
                  </a:cubicBezTo>
                  <a:cubicBezTo>
                    <a:pt x="2836" y="1486"/>
                    <a:pt x="2837" y="1484"/>
                    <a:pt x="2837" y="1482"/>
                  </a:cubicBezTo>
                  <a:cubicBezTo>
                    <a:pt x="2837" y="1479"/>
                    <a:pt x="2837" y="1475"/>
                    <a:pt x="2836" y="1471"/>
                  </a:cubicBezTo>
                  <a:cubicBezTo>
                    <a:pt x="2835" y="1469"/>
                    <a:pt x="2835" y="1466"/>
                    <a:pt x="2836" y="1464"/>
                  </a:cubicBezTo>
                  <a:cubicBezTo>
                    <a:pt x="2837" y="1462"/>
                    <a:pt x="2837" y="1460"/>
                    <a:pt x="2837" y="1458"/>
                  </a:cubicBezTo>
                  <a:cubicBezTo>
                    <a:pt x="2837" y="1453"/>
                    <a:pt x="2838" y="1448"/>
                    <a:pt x="2840" y="1443"/>
                  </a:cubicBezTo>
                  <a:cubicBezTo>
                    <a:pt x="2841" y="1442"/>
                    <a:pt x="2841" y="1442"/>
                    <a:pt x="2841" y="1441"/>
                  </a:cubicBezTo>
                  <a:cubicBezTo>
                    <a:pt x="2841" y="1440"/>
                    <a:pt x="2840" y="1440"/>
                    <a:pt x="2840" y="1439"/>
                  </a:cubicBezTo>
                  <a:cubicBezTo>
                    <a:pt x="2840" y="1441"/>
                    <a:pt x="2840" y="1441"/>
                    <a:pt x="2839" y="1441"/>
                  </a:cubicBezTo>
                  <a:close/>
                  <a:moveTo>
                    <a:pt x="917" y="80"/>
                  </a:moveTo>
                  <a:cubicBezTo>
                    <a:pt x="917" y="80"/>
                    <a:pt x="917" y="80"/>
                    <a:pt x="917" y="81"/>
                  </a:cubicBezTo>
                  <a:cubicBezTo>
                    <a:pt x="917" y="81"/>
                    <a:pt x="917" y="81"/>
                    <a:pt x="917" y="80"/>
                  </a:cubicBezTo>
                  <a:cubicBezTo>
                    <a:pt x="917" y="80"/>
                    <a:pt x="917" y="80"/>
                    <a:pt x="917" y="80"/>
                  </a:cubicBezTo>
                  <a:close/>
                  <a:moveTo>
                    <a:pt x="916" y="109"/>
                  </a:moveTo>
                  <a:cubicBezTo>
                    <a:pt x="916" y="109"/>
                    <a:pt x="917" y="108"/>
                    <a:pt x="917" y="107"/>
                  </a:cubicBezTo>
                  <a:cubicBezTo>
                    <a:pt x="918" y="105"/>
                    <a:pt x="918" y="102"/>
                    <a:pt x="919" y="100"/>
                  </a:cubicBezTo>
                  <a:cubicBezTo>
                    <a:pt x="919" y="97"/>
                    <a:pt x="919" y="94"/>
                    <a:pt x="918" y="91"/>
                  </a:cubicBezTo>
                  <a:cubicBezTo>
                    <a:pt x="917" y="89"/>
                    <a:pt x="917" y="87"/>
                    <a:pt x="919" y="85"/>
                  </a:cubicBezTo>
                  <a:cubicBezTo>
                    <a:pt x="919" y="84"/>
                    <a:pt x="919" y="82"/>
                    <a:pt x="919" y="81"/>
                  </a:cubicBezTo>
                  <a:cubicBezTo>
                    <a:pt x="921" y="79"/>
                    <a:pt x="923" y="77"/>
                    <a:pt x="925" y="74"/>
                  </a:cubicBezTo>
                  <a:cubicBezTo>
                    <a:pt x="927" y="73"/>
                    <a:pt x="929" y="73"/>
                    <a:pt x="931" y="74"/>
                  </a:cubicBezTo>
                  <a:cubicBezTo>
                    <a:pt x="931" y="74"/>
                    <a:pt x="931" y="74"/>
                    <a:pt x="932" y="74"/>
                  </a:cubicBezTo>
                  <a:cubicBezTo>
                    <a:pt x="938" y="78"/>
                    <a:pt x="943" y="83"/>
                    <a:pt x="944" y="91"/>
                  </a:cubicBezTo>
                  <a:cubicBezTo>
                    <a:pt x="944" y="91"/>
                    <a:pt x="944" y="91"/>
                    <a:pt x="944" y="92"/>
                  </a:cubicBezTo>
                  <a:cubicBezTo>
                    <a:pt x="945" y="92"/>
                    <a:pt x="945" y="92"/>
                    <a:pt x="945" y="91"/>
                  </a:cubicBezTo>
                  <a:cubicBezTo>
                    <a:pt x="945" y="88"/>
                    <a:pt x="946" y="85"/>
                    <a:pt x="946" y="82"/>
                  </a:cubicBezTo>
                  <a:cubicBezTo>
                    <a:pt x="946" y="80"/>
                    <a:pt x="948" y="79"/>
                    <a:pt x="949" y="79"/>
                  </a:cubicBezTo>
                  <a:cubicBezTo>
                    <a:pt x="951" y="79"/>
                    <a:pt x="954" y="80"/>
                    <a:pt x="956" y="80"/>
                  </a:cubicBezTo>
                  <a:cubicBezTo>
                    <a:pt x="959" y="81"/>
                    <a:pt x="963" y="82"/>
                    <a:pt x="966" y="80"/>
                  </a:cubicBezTo>
                  <a:cubicBezTo>
                    <a:pt x="973" y="76"/>
                    <a:pt x="980" y="76"/>
                    <a:pt x="988" y="77"/>
                  </a:cubicBezTo>
                  <a:cubicBezTo>
                    <a:pt x="988" y="77"/>
                    <a:pt x="988" y="77"/>
                    <a:pt x="988" y="77"/>
                  </a:cubicBezTo>
                  <a:cubicBezTo>
                    <a:pt x="989" y="77"/>
                    <a:pt x="989" y="77"/>
                    <a:pt x="989" y="77"/>
                  </a:cubicBezTo>
                  <a:cubicBezTo>
                    <a:pt x="988" y="77"/>
                    <a:pt x="988" y="77"/>
                    <a:pt x="988" y="77"/>
                  </a:cubicBezTo>
                  <a:cubicBezTo>
                    <a:pt x="988" y="77"/>
                    <a:pt x="988" y="77"/>
                    <a:pt x="988" y="77"/>
                  </a:cubicBezTo>
                  <a:cubicBezTo>
                    <a:pt x="986" y="75"/>
                    <a:pt x="983" y="75"/>
                    <a:pt x="981" y="74"/>
                  </a:cubicBezTo>
                  <a:cubicBezTo>
                    <a:pt x="980" y="74"/>
                    <a:pt x="979" y="72"/>
                    <a:pt x="980" y="71"/>
                  </a:cubicBezTo>
                  <a:cubicBezTo>
                    <a:pt x="980" y="71"/>
                    <a:pt x="980" y="70"/>
                    <a:pt x="980" y="70"/>
                  </a:cubicBezTo>
                  <a:cubicBezTo>
                    <a:pt x="981" y="70"/>
                    <a:pt x="981" y="69"/>
                    <a:pt x="981" y="68"/>
                  </a:cubicBezTo>
                  <a:cubicBezTo>
                    <a:pt x="981" y="68"/>
                    <a:pt x="981" y="68"/>
                    <a:pt x="982" y="68"/>
                  </a:cubicBezTo>
                  <a:cubicBezTo>
                    <a:pt x="981" y="68"/>
                    <a:pt x="981" y="68"/>
                    <a:pt x="981" y="68"/>
                  </a:cubicBezTo>
                  <a:cubicBezTo>
                    <a:pt x="981" y="68"/>
                    <a:pt x="981" y="68"/>
                    <a:pt x="981" y="68"/>
                  </a:cubicBezTo>
                  <a:cubicBezTo>
                    <a:pt x="980" y="69"/>
                    <a:pt x="979" y="69"/>
                    <a:pt x="978" y="70"/>
                  </a:cubicBezTo>
                  <a:cubicBezTo>
                    <a:pt x="974" y="75"/>
                    <a:pt x="969" y="76"/>
                    <a:pt x="964" y="77"/>
                  </a:cubicBezTo>
                  <a:cubicBezTo>
                    <a:pt x="960" y="78"/>
                    <a:pt x="955" y="77"/>
                    <a:pt x="951" y="74"/>
                  </a:cubicBezTo>
                  <a:cubicBezTo>
                    <a:pt x="950" y="73"/>
                    <a:pt x="950" y="72"/>
                    <a:pt x="950" y="71"/>
                  </a:cubicBezTo>
                  <a:cubicBezTo>
                    <a:pt x="950" y="71"/>
                    <a:pt x="950" y="71"/>
                    <a:pt x="950" y="71"/>
                  </a:cubicBezTo>
                  <a:cubicBezTo>
                    <a:pt x="950" y="70"/>
                    <a:pt x="950" y="70"/>
                    <a:pt x="950" y="70"/>
                  </a:cubicBezTo>
                  <a:cubicBezTo>
                    <a:pt x="950" y="71"/>
                    <a:pt x="950" y="71"/>
                    <a:pt x="950" y="71"/>
                  </a:cubicBezTo>
                  <a:cubicBezTo>
                    <a:pt x="947" y="72"/>
                    <a:pt x="944" y="73"/>
                    <a:pt x="941" y="73"/>
                  </a:cubicBezTo>
                  <a:cubicBezTo>
                    <a:pt x="937" y="72"/>
                    <a:pt x="934" y="71"/>
                    <a:pt x="931" y="68"/>
                  </a:cubicBezTo>
                  <a:cubicBezTo>
                    <a:pt x="930" y="67"/>
                    <a:pt x="930" y="65"/>
                    <a:pt x="929" y="64"/>
                  </a:cubicBezTo>
                  <a:cubicBezTo>
                    <a:pt x="929" y="64"/>
                    <a:pt x="929" y="64"/>
                    <a:pt x="929" y="64"/>
                  </a:cubicBezTo>
                  <a:cubicBezTo>
                    <a:pt x="930" y="64"/>
                    <a:pt x="930" y="64"/>
                    <a:pt x="930" y="63"/>
                  </a:cubicBezTo>
                  <a:cubicBezTo>
                    <a:pt x="930" y="64"/>
                    <a:pt x="929" y="64"/>
                    <a:pt x="929" y="64"/>
                  </a:cubicBezTo>
                  <a:cubicBezTo>
                    <a:pt x="929" y="64"/>
                    <a:pt x="929" y="64"/>
                    <a:pt x="929" y="64"/>
                  </a:cubicBezTo>
                  <a:cubicBezTo>
                    <a:pt x="927" y="64"/>
                    <a:pt x="924" y="64"/>
                    <a:pt x="922" y="62"/>
                  </a:cubicBezTo>
                  <a:cubicBezTo>
                    <a:pt x="920" y="60"/>
                    <a:pt x="919" y="57"/>
                    <a:pt x="919" y="54"/>
                  </a:cubicBezTo>
                  <a:cubicBezTo>
                    <a:pt x="918" y="52"/>
                    <a:pt x="919" y="51"/>
                    <a:pt x="921" y="50"/>
                  </a:cubicBezTo>
                  <a:cubicBezTo>
                    <a:pt x="922" y="50"/>
                    <a:pt x="923" y="50"/>
                    <a:pt x="923" y="50"/>
                  </a:cubicBezTo>
                  <a:cubicBezTo>
                    <a:pt x="924" y="50"/>
                    <a:pt x="924" y="50"/>
                    <a:pt x="925" y="50"/>
                  </a:cubicBezTo>
                  <a:cubicBezTo>
                    <a:pt x="924" y="49"/>
                    <a:pt x="923" y="49"/>
                    <a:pt x="923" y="49"/>
                  </a:cubicBezTo>
                  <a:cubicBezTo>
                    <a:pt x="920" y="47"/>
                    <a:pt x="919" y="45"/>
                    <a:pt x="921" y="42"/>
                  </a:cubicBezTo>
                  <a:cubicBezTo>
                    <a:pt x="922" y="42"/>
                    <a:pt x="922" y="41"/>
                    <a:pt x="923" y="40"/>
                  </a:cubicBezTo>
                  <a:cubicBezTo>
                    <a:pt x="924" y="39"/>
                    <a:pt x="924" y="39"/>
                    <a:pt x="923" y="36"/>
                  </a:cubicBezTo>
                  <a:cubicBezTo>
                    <a:pt x="923" y="35"/>
                    <a:pt x="923" y="34"/>
                    <a:pt x="922" y="32"/>
                  </a:cubicBezTo>
                  <a:cubicBezTo>
                    <a:pt x="923" y="32"/>
                    <a:pt x="923" y="32"/>
                    <a:pt x="923" y="32"/>
                  </a:cubicBezTo>
                  <a:cubicBezTo>
                    <a:pt x="923" y="32"/>
                    <a:pt x="923" y="32"/>
                    <a:pt x="923" y="32"/>
                  </a:cubicBezTo>
                  <a:cubicBezTo>
                    <a:pt x="924" y="32"/>
                    <a:pt x="925" y="32"/>
                    <a:pt x="925" y="31"/>
                  </a:cubicBezTo>
                  <a:cubicBezTo>
                    <a:pt x="926" y="31"/>
                    <a:pt x="926" y="30"/>
                    <a:pt x="926" y="30"/>
                  </a:cubicBezTo>
                  <a:cubicBezTo>
                    <a:pt x="926" y="29"/>
                    <a:pt x="925" y="29"/>
                    <a:pt x="925" y="30"/>
                  </a:cubicBezTo>
                  <a:cubicBezTo>
                    <a:pt x="924" y="30"/>
                    <a:pt x="924" y="31"/>
                    <a:pt x="923" y="32"/>
                  </a:cubicBezTo>
                  <a:cubicBezTo>
                    <a:pt x="923" y="32"/>
                    <a:pt x="923" y="32"/>
                    <a:pt x="923" y="32"/>
                  </a:cubicBezTo>
                  <a:cubicBezTo>
                    <a:pt x="923" y="32"/>
                    <a:pt x="923" y="32"/>
                    <a:pt x="923" y="32"/>
                  </a:cubicBezTo>
                  <a:cubicBezTo>
                    <a:pt x="922" y="32"/>
                    <a:pt x="921" y="32"/>
                    <a:pt x="921" y="31"/>
                  </a:cubicBezTo>
                  <a:cubicBezTo>
                    <a:pt x="919" y="30"/>
                    <a:pt x="918" y="27"/>
                    <a:pt x="920" y="26"/>
                  </a:cubicBezTo>
                  <a:cubicBezTo>
                    <a:pt x="921" y="25"/>
                    <a:pt x="921" y="24"/>
                    <a:pt x="922" y="23"/>
                  </a:cubicBezTo>
                  <a:cubicBezTo>
                    <a:pt x="926" y="21"/>
                    <a:pt x="929" y="20"/>
                    <a:pt x="934" y="19"/>
                  </a:cubicBezTo>
                  <a:cubicBezTo>
                    <a:pt x="935" y="18"/>
                    <a:pt x="937" y="19"/>
                    <a:pt x="939" y="20"/>
                  </a:cubicBezTo>
                  <a:cubicBezTo>
                    <a:pt x="939" y="21"/>
                    <a:pt x="940" y="21"/>
                    <a:pt x="941" y="21"/>
                  </a:cubicBezTo>
                  <a:cubicBezTo>
                    <a:pt x="941" y="20"/>
                    <a:pt x="942" y="18"/>
                    <a:pt x="944" y="17"/>
                  </a:cubicBezTo>
                  <a:cubicBezTo>
                    <a:pt x="945" y="16"/>
                    <a:pt x="946" y="17"/>
                    <a:pt x="947" y="18"/>
                  </a:cubicBezTo>
                  <a:cubicBezTo>
                    <a:pt x="948" y="19"/>
                    <a:pt x="948" y="20"/>
                    <a:pt x="949" y="21"/>
                  </a:cubicBezTo>
                  <a:cubicBezTo>
                    <a:pt x="950" y="21"/>
                    <a:pt x="951" y="22"/>
                    <a:pt x="952" y="21"/>
                  </a:cubicBezTo>
                  <a:cubicBezTo>
                    <a:pt x="954" y="21"/>
                    <a:pt x="955" y="22"/>
                    <a:pt x="956" y="23"/>
                  </a:cubicBezTo>
                  <a:cubicBezTo>
                    <a:pt x="957" y="25"/>
                    <a:pt x="959" y="25"/>
                    <a:pt x="961" y="25"/>
                  </a:cubicBezTo>
                  <a:cubicBezTo>
                    <a:pt x="961" y="25"/>
                    <a:pt x="961" y="25"/>
                    <a:pt x="961" y="25"/>
                  </a:cubicBezTo>
                  <a:cubicBezTo>
                    <a:pt x="961" y="26"/>
                    <a:pt x="961" y="26"/>
                    <a:pt x="961" y="26"/>
                  </a:cubicBezTo>
                  <a:cubicBezTo>
                    <a:pt x="961" y="25"/>
                    <a:pt x="961" y="25"/>
                    <a:pt x="961" y="25"/>
                  </a:cubicBezTo>
                  <a:cubicBezTo>
                    <a:pt x="961" y="25"/>
                    <a:pt x="961" y="25"/>
                    <a:pt x="961" y="25"/>
                  </a:cubicBezTo>
                  <a:cubicBezTo>
                    <a:pt x="960" y="22"/>
                    <a:pt x="958" y="20"/>
                    <a:pt x="957" y="17"/>
                  </a:cubicBezTo>
                  <a:cubicBezTo>
                    <a:pt x="957" y="16"/>
                    <a:pt x="958" y="15"/>
                    <a:pt x="958" y="15"/>
                  </a:cubicBezTo>
                  <a:cubicBezTo>
                    <a:pt x="959" y="15"/>
                    <a:pt x="960" y="14"/>
                    <a:pt x="961" y="14"/>
                  </a:cubicBezTo>
                  <a:cubicBezTo>
                    <a:pt x="963" y="14"/>
                    <a:pt x="964" y="13"/>
                    <a:pt x="964" y="11"/>
                  </a:cubicBezTo>
                  <a:cubicBezTo>
                    <a:pt x="964" y="9"/>
                    <a:pt x="966" y="8"/>
                    <a:pt x="967" y="8"/>
                  </a:cubicBezTo>
                  <a:cubicBezTo>
                    <a:pt x="969" y="8"/>
                    <a:pt x="970" y="8"/>
                    <a:pt x="971" y="9"/>
                  </a:cubicBezTo>
                  <a:cubicBezTo>
                    <a:pt x="973" y="12"/>
                    <a:pt x="974" y="15"/>
                    <a:pt x="975" y="18"/>
                  </a:cubicBezTo>
                  <a:cubicBezTo>
                    <a:pt x="976" y="20"/>
                    <a:pt x="979" y="20"/>
                    <a:pt x="980" y="19"/>
                  </a:cubicBezTo>
                  <a:cubicBezTo>
                    <a:pt x="981" y="18"/>
                    <a:pt x="981" y="16"/>
                    <a:pt x="982" y="15"/>
                  </a:cubicBezTo>
                  <a:cubicBezTo>
                    <a:pt x="984" y="13"/>
                    <a:pt x="985" y="12"/>
                    <a:pt x="985" y="9"/>
                  </a:cubicBezTo>
                  <a:cubicBezTo>
                    <a:pt x="984" y="7"/>
                    <a:pt x="986" y="6"/>
                    <a:pt x="988" y="6"/>
                  </a:cubicBezTo>
                  <a:cubicBezTo>
                    <a:pt x="989" y="6"/>
                    <a:pt x="989" y="7"/>
                    <a:pt x="989" y="7"/>
                  </a:cubicBezTo>
                  <a:cubicBezTo>
                    <a:pt x="991" y="7"/>
                    <a:pt x="991" y="7"/>
                    <a:pt x="992" y="5"/>
                  </a:cubicBezTo>
                  <a:cubicBezTo>
                    <a:pt x="993" y="3"/>
                    <a:pt x="996" y="2"/>
                    <a:pt x="998" y="4"/>
                  </a:cubicBezTo>
                  <a:cubicBezTo>
                    <a:pt x="999" y="6"/>
                    <a:pt x="999" y="8"/>
                    <a:pt x="1001" y="10"/>
                  </a:cubicBezTo>
                  <a:cubicBezTo>
                    <a:pt x="1001" y="11"/>
                    <a:pt x="1001" y="11"/>
                    <a:pt x="1002" y="11"/>
                  </a:cubicBezTo>
                  <a:cubicBezTo>
                    <a:pt x="1002" y="11"/>
                    <a:pt x="1002" y="10"/>
                    <a:pt x="1002" y="10"/>
                  </a:cubicBezTo>
                  <a:cubicBezTo>
                    <a:pt x="1002" y="8"/>
                    <a:pt x="1002" y="7"/>
                    <a:pt x="1002" y="5"/>
                  </a:cubicBezTo>
                  <a:cubicBezTo>
                    <a:pt x="1002" y="3"/>
                    <a:pt x="1003" y="2"/>
                    <a:pt x="1005" y="1"/>
                  </a:cubicBezTo>
                  <a:cubicBezTo>
                    <a:pt x="1007" y="0"/>
                    <a:pt x="1009" y="0"/>
                    <a:pt x="1010" y="2"/>
                  </a:cubicBezTo>
                  <a:cubicBezTo>
                    <a:pt x="1012" y="4"/>
                    <a:pt x="1013" y="6"/>
                    <a:pt x="1016" y="6"/>
                  </a:cubicBezTo>
                  <a:cubicBezTo>
                    <a:pt x="1017" y="5"/>
                    <a:pt x="1017" y="6"/>
                    <a:pt x="1018" y="7"/>
                  </a:cubicBezTo>
                  <a:cubicBezTo>
                    <a:pt x="1018" y="7"/>
                    <a:pt x="1018" y="8"/>
                    <a:pt x="1018" y="8"/>
                  </a:cubicBezTo>
                  <a:cubicBezTo>
                    <a:pt x="1018" y="9"/>
                    <a:pt x="1018" y="10"/>
                    <a:pt x="1018" y="11"/>
                  </a:cubicBezTo>
                  <a:cubicBezTo>
                    <a:pt x="1019" y="12"/>
                    <a:pt x="1019" y="12"/>
                    <a:pt x="1020" y="12"/>
                  </a:cubicBezTo>
                  <a:cubicBezTo>
                    <a:pt x="1020" y="12"/>
                    <a:pt x="1021" y="12"/>
                    <a:pt x="1021" y="11"/>
                  </a:cubicBezTo>
                  <a:cubicBezTo>
                    <a:pt x="1021" y="9"/>
                    <a:pt x="1021" y="6"/>
                    <a:pt x="1022" y="4"/>
                  </a:cubicBezTo>
                  <a:cubicBezTo>
                    <a:pt x="1022" y="2"/>
                    <a:pt x="1023" y="1"/>
                    <a:pt x="1025" y="1"/>
                  </a:cubicBezTo>
                  <a:cubicBezTo>
                    <a:pt x="1026" y="1"/>
                    <a:pt x="1028" y="0"/>
                    <a:pt x="1029" y="1"/>
                  </a:cubicBezTo>
                  <a:cubicBezTo>
                    <a:pt x="1033" y="1"/>
                    <a:pt x="1037" y="2"/>
                    <a:pt x="1041" y="3"/>
                  </a:cubicBezTo>
                  <a:cubicBezTo>
                    <a:pt x="1042" y="4"/>
                    <a:pt x="1041" y="5"/>
                    <a:pt x="1041" y="5"/>
                  </a:cubicBezTo>
                  <a:cubicBezTo>
                    <a:pt x="1041" y="8"/>
                    <a:pt x="1043" y="9"/>
                    <a:pt x="1044" y="8"/>
                  </a:cubicBezTo>
                  <a:cubicBezTo>
                    <a:pt x="1047" y="6"/>
                    <a:pt x="1050" y="6"/>
                    <a:pt x="1053" y="7"/>
                  </a:cubicBezTo>
                  <a:cubicBezTo>
                    <a:pt x="1056" y="8"/>
                    <a:pt x="1059" y="9"/>
                    <a:pt x="1062" y="9"/>
                  </a:cubicBezTo>
                  <a:cubicBezTo>
                    <a:pt x="1063" y="9"/>
                    <a:pt x="1064" y="10"/>
                    <a:pt x="1065" y="12"/>
                  </a:cubicBezTo>
                  <a:cubicBezTo>
                    <a:pt x="1065" y="14"/>
                    <a:pt x="1066" y="15"/>
                    <a:pt x="1069" y="15"/>
                  </a:cubicBezTo>
                  <a:cubicBezTo>
                    <a:pt x="1072" y="16"/>
                    <a:pt x="1074" y="18"/>
                    <a:pt x="1077" y="18"/>
                  </a:cubicBezTo>
                  <a:cubicBezTo>
                    <a:pt x="1077" y="18"/>
                    <a:pt x="1078" y="19"/>
                    <a:pt x="1078" y="19"/>
                  </a:cubicBezTo>
                  <a:cubicBezTo>
                    <a:pt x="1079" y="20"/>
                    <a:pt x="1079" y="20"/>
                    <a:pt x="1080" y="20"/>
                  </a:cubicBezTo>
                  <a:cubicBezTo>
                    <a:pt x="1082" y="22"/>
                    <a:pt x="1081" y="22"/>
                    <a:pt x="1080" y="24"/>
                  </a:cubicBezTo>
                  <a:cubicBezTo>
                    <a:pt x="1079" y="25"/>
                    <a:pt x="1078" y="26"/>
                    <a:pt x="1077" y="27"/>
                  </a:cubicBezTo>
                  <a:cubicBezTo>
                    <a:pt x="1076" y="28"/>
                    <a:pt x="1076" y="28"/>
                    <a:pt x="1076" y="28"/>
                  </a:cubicBezTo>
                  <a:cubicBezTo>
                    <a:pt x="1075" y="28"/>
                    <a:pt x="1075" y="28"/>
                    <a:pt x="1075" y="28"/>
                  </a:cubicBezTo>
                  <a:cubicBezTo>
                    <a:pt x="1075" y="28"/>
                    <a:pt x="1074" y="28"/>
                    <a:pt x="1074" y="29"/>
                  </a:cubicBezTo>
                  <a:cubicBezTo>
                    <a:pt x="1074" y="29"/>
                    <a:pt x="1075" y="29"/>
                    <a:pt x="1075" y="29"/>
                  </a:cubicBezTo>
                  <a:cubicBezTo>
                    <a:pt x="1075" y="29"/>
                    <a:pt x="1075" y="28"/>
                    <a:pt x="1075" y="28"/>
                  </a:cubicBezTo>
                  <a:cubicBezTo>
                    <a:pt x="1075" y="28"/>
                    <a:pt x="1076" y="28"/>
                    <a:pt x="1076" y="28"/>
                  </a:cubicBezTo>
                  <a:cubicBezTo>
                    <a:pt x="1076" y="28"/>
                    <a:pt x="1076" y="28"/>
                    <a:pt x="1077" y="27"/>
                  </a:cubicBezTo>
                  <a:cubicBezTo>
                    <a:pt x="1077" y="27"/>
                    <a:pt x="1078" y="27"/>
                    <a:pt x="1079" y="27"/>
                  </a:cubicBezTo>
                  <a:cubicBezTo>
                    <a:pt x="1081" y="26"/>
                    <a:pt x="1083" y="25"/>
                    <a:pt x="1085" y="26"/>
                  </a:cubicBezTo>
                  <a:cubicBezTo>
                    <a:pt x="1088" y="27"/>
                    <a:pt x="1090" y="27"/>
                    <a:pt x="1093" y="28"/>
                  </a:cubicBezTo>
                  <a:cubicBezTo>
                    <a:pt x="1093" y="28"/>
                    <a:pt x="1094" y="29"/>
                    <a:pt x="1094" y="30"/>
                  </a:cubicBezTo>
                  <a:cubicBezTo>
                    <a:pt x="1094" y="33"/>
                    <a:pt x="1094" y="35"/>
                    <a:pt x="1093" y="38"/>
                  </a:cubicBezTo>
                  <a:cubicBezTo>
                    <a:pt x="1093" y="40"/>
                    <a:pt x="1094" y="41"/>
                    <a:pt x="1095" y="41"/>
                  </a:cubicBezTo>
                  <a:cubicBezTo>
                    <a:pt x="1098" y="42"/>
                    <a:pt x="1099" y="44"/>
                    <a:pt x="1099" y="46"/>
                  </a:cubicBezTo>
                  <a:cubicBezTo>
                    <a:pt x="1099" y="48"/>
                    <a:pt x="1099" y="51"/>
                    <a:pt x="1098" y="53"/>
                  </a:cubicBezTo>
                  <a:cubicBezTo>
                    <a:pt x="1097" y="55"/>
                    <a:pt x="1096" y="56"/>
                    <a:pt x="1095" y="57"/>
                  </a:cubicBezTo>
                  <a:cubicBezTo>
                    <a:pt x="1094" y="58"/>
                    <a:pt x="1093" y="58"/>
                    <a:pt x="1093" y="58"/>
                  </a:cubicBezTo>
                  <a:cubicBezTo>
                    <a:pt x="1088" y="61"/>
                    <a:pt x="1082" y="64"/>
                    <a:pt x="1077" y="67"/>
                  </a:cubicBezTo>
                  <a:cubicBezTo>
                    <a:pt x="1072" y="67"/>
                    <a:pt x="1066" y="68"/>
                    <a:pt x="1060" y="68"/>
                  </a:cubicBezTo>
                  <a:cubicBezTo>
                    <a:pt x="1059" y="68"/>
                    <a:pt x="1058" y="69"/>
                    <a:pt x="1058" y="70"/>
                  </a:cubicBezTo>
                  <a:cubicBezTo>
                    <a:pt x="1058" y="70"/>
                    <a:pt x="1058" y="70"/>
                    <a:pt x="1058" y="70"/>
                  </a:cubicBezTo>
                  <a:cubicBezTo>
                    <a:pt x="1057" y="71"/>
                    <a:pt x="1057" y="71"/>
                    <a:pt x="1057" y="71"/>
                  </a:cubicBezTo>
                  <a:cubicBezTo>
                    <a:pt x="1058" y="71"/>
                    <a:pt x="1058" y="71"/>
                    <a:pt x="1058" y="71"/>
                  </a:cubicBezTo>
                  <a:cubicBezTo>
                    <a:pt x="1058" y="70"/>
                    <a:pt x="1058" y="70"/>
                    <a:pt x="1058" y="70"/>
                  </a:cubicBezTo>
                  <a:cubicBezTo>
                    <a:pt x="1059" y="71"/>
                    <a:pt x="1060" y="71"/>
                    <a:pt x="1062" y="72"/>
                  </a:cubicBezTo>
                  <a:cubicBezTo>
                    <a:pt x="1064" y="73"/>
                    <a:pt x="1065" y="74"/>
                    <a:pt x="1065" y="75"/>
                  </a:cubicBezTo>
                  <a:cubicBezTo>
                    <a:pt x="1064" y="76"/>
                    <a:pt x="1064" y="77"/>
                    <a:pt x="1063" y="78"/>
                  </a:cubicBezTo>
                  <a:cubicBezTo>
                    <a:pt x="1058" y="81"/>
                    <a:pt x="1053" y="84"/>
                    <a:pt x="1048" y="87"/>
                  </a:cubicBezTo>
                  <a:cubicBezTo>
                    <a:pt x="1042" y="88"/>
                    <a:pt x="1037" y="91"/>
                    <a:pt x="1031" y="93"/>
                  </a:cubicBezTo>
                  <a:cubicBezTo>
                    <a:pt x="1030" y="94"/>
                    <a:pt x="1028" y="94"/>
                    <a:pt x="1027" y="96"/>
                  </a:cubicBezTo>
                  <a:cubicBezTo>
                    <a:pt x="1025" y="98"/>
                    <a:pt x="1023" y="99"/>
                    <a:pt x="1020" y="101"/>
                  </a:cubicBezTo>
                  <a:cubicBezTo>
                    <a:pt x="1015" y="104"/>
                    <a:pt x="1011" y="108"/>
                    <a:pt x="1007" y="112"/>
                  </a:cubicBezTo>
                  <a:cubicBezTo>
                    <a:pt x="1003" y="117"/>
                    <a:pt x="1000" y="117"/>
                    <a:pt x="995" y="115"/>
                  </a:cubicBezTo>
                  <a:cubicBezTo>
                    <a:pt x="994" y="114"/>
                    <a:pt x="994" y="114"/>
                    <a:pt x="993" y="113"/>
                  </a:cubicBezTo>
                  <a:cubicBezTo>
                    <a:pt x="993" y="113"/>
                    <a:pt x="992" y="113"/>
                    <a:pt x="992" y="112"/>
                  </a:cubicBezTo>
                  <a:cubicBezTo>
                    <a:pt x="992" y="113"/>
                    <a:pt x="991" y="114"/>
                    <a:pt x="991" y="115"/>
                  </a:cubicBezTo>
                  <a:cubicBezTo>
                    <a:pt x="991" y="117"/>
                    <a:pt x="989" y="118"/>
                    <a:pt x="987" y="118"/>
                  </a:cubicBezTo>
                  <a:cubicBezTo>
                    <a:pt x="984" y="118"/>
                    <a:pt x="980" y="118"/>
                    <a:pt x="977" y="118"/>
                  </a:cubicBezTo>
                  <a:cubicBezTo>
                    <a:pt x="976" y="117"/>
                    <a:pt x="975" y="118"/>
                    <a:pt x="974" y="118"/>
                  </a:cubicBezTo>
                  <a:cubicBezTo>
                    <a:pt x="974" y="119"/>
                    <a:pt x="973" y="119"/>
                    <a:pt x="973" y="120"/>
                  </a:cubicBezTo>
                  <a:cubicBezTo>
                    <a:pt x="973" y="120"/>
                    <a:pt x="974" y="121"/>
                    <a:pt x="974" y="121"/>
                  </a:cubicBezTo>
                  <a:cubicBezTo>
                    <a:pt x="975" y="121"/>
                    <a:pt x="977" y="121"/>
                    <a:pt x="978" y="122"/>
                  </a:cubicBezTo>
                  <a:cubicBezTo>
                    <a:pt x="980" y="123"/>
                    <a:pt x="980" y="125"/>
                    <a:pt x="980" y="127"/>
                  </a:cubicBezTo>
                  <a:cubicBezTo>
                    <a:pt x="980" y="129"/>
                    <a:pt x="978" y="130"/>
                    <a:pt x="976" y="130"/>
                  </a:cubicBezTo>
                  <a:cubicBezTo>
                    <a:pt x="974" y="129"/>
                    <a:pt x="973" y="128"/>
                    <a:pt x="971" y="128"/>
                  </a:cubicBezTo>
                  <a:cubicBezTo>
                    <a:pt x="971" y="128"/>
                    <a:pt x="971" y="128"/>
                    <a:pt x="971" y="128"/>
                  </a:cubicBezTo>
                  <a:cubicBezTo>
                    <a:pt x="971" y="127"/>
                    <a:pt x="971" y="127"/>
                    <a:pt x="970" y="127"/>
                  </a:cubicBezTo>
                  <a:cubicBezTo>
                    <a:pt x="970" y="128"/>
                    <a:pt x="971" y="128"/>
                    <a:pt x="971" y="128"/>
                  </a:cubicBezTo>
                  <a:cubicBezTo>
                    <a:pt x="971" y="128"/>
                    <a:pt x="971" y="128"/>
                    <a:pt x="971" y="128"/>
                  </a:cubicBezTo>
                  <a:cubicBezTo>
                    <a:pt x="971" y="130"/>
                    <a:pt x="972" y="131"/>
                    <a:pt x="973" y="133"/>
                  </a:cubicBezTo>
                  <a:cubicBezTo>
                    <a:pt x="974" y="134"/>
                    <a:pt x="974" y="137"/>
                    <a:pt x="973" y="139"/>
                  </a:cubicBezTo>
                  <a:cubicBezTo>
                    <a:pt x="972" y="140"/>
                    <a:pt x="971" y="141"/>
                    <a:pt x="969" y="143"/>
                  </a:cubicBezTo>
                  <a:cubicBezTo>
                    <a:pt x="968" y="144"/>
                    <a:pt x="967" y="145"/>
                    <a:pt x="966" y="147"/>
                  </a:cubicBezTo>
                  <a:cubicBezTo>
                    <a:pt x="964" y="150"/>
                    <a:pt x="961" y="151"/>
                    <a:pt x="958" y="150"/>
                  </a:cubicBezTo>
                  <a:cubicBezTo>
                    <a:pt x="958" y="150"/>
                    <a:pt x="958" y="150"/>
                    <a:pt x="958" y="150"/>
                  </a:cubicBezTo>
                  <a:cubicBezTo>
                    <a:pt x="958" y="150"/>
                    <a:pt x="957" y="150"/>
                    <a:pt x="957" y="150"/>
                  </a:cubicBezTo>
                  <a:cubicBezTo>
                    <a:pt x="957" y="149"/>
                    <a:pt x="957" y="149"/>
                    <a:pt x="956" y="149"/>
                  </a:cubicBezTo>
                  <a:cubicBezTo>
                    <a:pt x="956" y="150"/>
                    <a:pt x="957" y="150"/>
                    <a:pt x="957" y="150"/>
                  </a:cubicBezTo>
                  <a:cubicBezTo>
                    <a:pt x="957" y="150"/>
                    <a:pt x="957" y="150"/>
                    <a:pt x="958" y="150"/>
                  </a:cubicBezTo>
                  <a:cubicBezTo>
                    <a:pt x="958" y="150"/>
                    <a:pt x="958" y="150"/>
                    <a:pt x="958" y="150"/>
                  </a:cubicBezTo>
                  <a:cubicBezTo>
                    <a:pt x="958" y="151"/>
                    <a:pt x="958" y="151"/>
                    <a:pt x="958" y="152"/>
                  </a:cubicBezTo>
                  <a:cubicBezTo>
                    <a:pt x="959" y="154"/>
                    <a:pt x="958" y="156"/>
                    <a:pt x="957" y="156"/>
                  </a:cubicBezTo>
                  <a:cubicBezTo>
                    <a:pt x="953" y="156"/>
                    <a:pt x="949" y="157"/>
                    <a:pt x="946" y="155"/>
                  </a:cubicBezTo>
                  <a:cubicBezTo>
                    <a:pt x="944" y="155"/>
                    <a:pt x="943" y="155"/>
                    <a:pt x="942" y="157"/>
                  </a:cubicBezTo>
                  <a:cubicBezTo>
                    <a:pt x="942" y="157"/>
                    <a:pt x="942" y="158"/>
                    <a:pt x="942" y="158"/>
                  </a:cubicBezTo>
                  <a:cubicBezTo>
                    <a:pt x="942" y="159"/>
                    <a:pt x="941" y="160"/>
                    <a:pt x="941" y="160"/>
                  </a:cubicBezTo>
                  <a:cubicBezTo>
                    <a:pt x="940" y="163"/>
                    <a:pt x="938" y="166"/>
                    <a:pt x="935" y="167"/>
                  </a:cubicBezTo>
                  <a:cubicBezTo>
                    <a:pt x="933" y="168"/>
                    <a:pt x="931" y="169"/>
                    <a:pt x="928" y="171"/>
                  </a:cubicBezTo>
                  <a:cubicBezTo>
                    <a:pt x="927" y="171"/>
                    <a:pt x="926" y="172"/>
                    <a:pt x="926" y="172"/>
                  </a:cubicBezTo>
                  <a:cubicBezTo>
                    <a:pt x="925" y="174"/>
                    <a:pt x="924" y="175"/>
                    <a:pt x="924" y="177"/>
                  </a:cubicBezTo>
                  <a:cubicBezTo>
                    <a:pt x="924" y="178"/>
                    <a:pt x="925" y="178"/>
                    <a:pt x="926" y="178"/>
                  </a:cubicBezTo>
                  <a:cubicBezTo>
                    <a:pt x="930" y="180"/>
                    <a:pt x="931" y="182"/>
                    <a:pt x="929" y="186"/>
                  </a:cubicBezTo>
                  <a:cubicBezTo>
                    <a:pt x="929" y="186"/>
                    <a:pt x="929" y="186"/>
                    <a:pt x="928" y="187"/>
                  </a:cubicBezTo>
                  <a:cubicBezTo>
                    <a:pt x="926" y="189"/>
                    <a:pt x="923" y="192"/>
                    <a:pt x="919" y="192"/>
                  </a:cubicBezTo>
                  <a:cubicBezTo>
                    <a:pt x="917" y="192"/>
                    <a:pt x="916" y="193"/>
                    <a:pt x="914" y="193"/>
                  </a:cubicBezTo>
                  <a:cubicBezTo>
                    <a:pt x="911" y="194"/>
                    <a:pt x="909" y="195"/>
                    <a:pt x="906" y="195"/>
                  </a:cubicBezTo>
                  <a:cubicBezTo>
                    <a:pt x="905" y="196"/>
                    <a:pt x="904" y="195"/>
                    <a:pt x="903" y="193"/>
                  </a:cubicBezTo>
                  <a:cubicBezTo>
                    <a:pt x="903" y="193"/>
                    <a:pt x="903" y="192"/>
                    <a:pt x="903" y="192"/>
                  </a:cubicBezTo>
                  <a:cubicBezTo>
                    <a:pt x="903" y="189"/>
                    <a:pt x="902" y="189"/>
                    <a:pt x="900" y="188"/>
                  </a:cubicBezTo>
                  <a:cubicBezTo>
                    <a:pt x="900" y="188"/>
                    <a:pt x="899" y="187"/>
                    <a:pt x="898" y="187"/>
                  </a:cubicBezTo>
                  <a:cubicBezTo>
                    <a:pt x="893" y="188"/>
                    <a:pt x="889" y="187"/>
                    <a:pt x="886" y="184"/>
                  </a:cubicBezTo>
                  <a:cubicBezTo>
                    <a:pt x="884" y="183"/>
                    <a:pt x="882" y="184"/>
                    <a:pt x="881" y="184"/>
                  </a:cubicBezTo>
                  <a:cubicBezTo>
                    <a:pt x="881" y="184"/>
                    <a:pt x="881" y="184"/>
                    <a:pt x="881" y="184"/>
                  </a:cubicBezTo>
                  <a:cubicBezTo>
                    <a:pt x="880" y="184"/>
                    <a:pt x="880" y="184"/>
                    <a:pt x="880" y="184"/>
                  </a:cubicBezTo>
                  <a:cubicBezTo>
                    <a:pt x="881" y="184"/>
                    <a:pt x="881" y="184"/>
                    <a:pt x="881" y="184"/>
                  </a:cubicBezTo>
                  <a:cubicBezTo>
                    <a:pt x="880" y="184"/>
                    <a:pt x="880" y="185"/>
                    <a:pt x="880" y="186"/>
                  </a:cubicBezTo>
                  <a:cubicBezTo>
                    <a:pt x="878" y="188"/>
                    <a:pt x="876" y="188"/>
                    <a:pt x="875" y="187"/>
                  </a:cubicBezTo>
                  <a:cubicBezTo>
                    <a:pt x="874" y="187"/>
                    <a:pt x="873" y="186"/>
                    <a:pt x="872" y="186"/>
                  </a:cubicBezTo>
                  <a:cubicBezTo>
                    <a:pt x="867" y="183"/>
                    <a:pt x="863" y="181"/>
                    <a:pt x="859" y="179"/>
                  </a:cubicBezTo>
                  <a:cubicBezTo>
                    <a:pt x="855" y="177"/>
                    <a:pt x="851" y="175"/>
                    <a:pt x="848" y="172"/>
                  </a:cubicBezTo>
                  <a:cubicBezTo>
                    <a:pt x="846" y="171"/>
                    <a:pt x="846" y="167"/>
                    <a:pt x="847" y="165"/>
                  </a:cubicBezTo>
                  <a:cubicBezTo>
                    <a:pt x="848" y="163"/>
                    <a:pt x="849" y="163"/>
                    <a:pt x="851" y="165"/>
                  </a:cubicBezTo>
                  <a:cubicBezTo>
                    <a:pt x="852" y="165"/>
                    <a:pt x="852" y="167"/>
                    <a:pt x="854" y="166"/>
                  </a:cubicBezTo>
                  <a:cubicBezTo>
                    <a:pt x="854" y="165"/>
                    <a:pt x="855" y="164"/>
                    <a:pt x="856" y="163"/>
                  </a:cubicBezTo>
                  <a:cubicBezTo>
                    <a:pt x="856" y="163"/>
                    <a:pt x="857" y="163"/>
                    <a:pt x="857" y="163"/>
                  </a:cubicBezTo>
                  <a:cubicBezTo>
                    <a:pt x="862" y="160"/>
                    <a:pt x="868" y="157"/>
                    <a:pt x="875" y="159"/>
                  </a:cubicBezTo>
                  <a:cubicBezTo>
                    <a:pt x="876" y="159"/>
                    <a:pt x="877" y="158"/>
                    <a:pt x="878" y="158"/>
                  </a:cubicBezTo>
                  <a:cubicBezTo>
                    <a:pt x="878" y="159"/>
                    <a:pt x="878" y="159"/>
                    <a:pt x="878" y="159"/>
                  </a:cubicBezTo>
                  <a:cubicBezTo>
                    <a:pt x="878" y="158"/>
                    <a:pt x="878" y="158"/>
                    <a:pt x="878" y="158"/>
                  </a:cubicBezTo>
                  <a:cubicBezTo>
                    <a:pt x="878" y="158"/>
                    <a:pt x="878" y="158"/>
                    <a:pt x="878" y="158"/>
                  </a:cubicBezTo>
                  <a:cubicBezTo>
                    <a:pt x="877" y="154"/>
                    <a:pt x="876" y="150"/>
                    <a:pt x="876" y="146"/>
                  </a:cubicBezTo>
                  <a:cubicBezTo>
                    <a:pt x="876" y="145"/>
                    <a:pt x="877" y="143"/>
                    <a:pt x="877" y="142"/>
                  </a:cubicBezTo>
                  <a:cubicBezTo>
                    <a:pt x="877" y="142"/>
                    <a:pt x="878" y="141"/>
                    <a:pt x="879" y="141"/>
                  </a:cubicBezTo>
                  <a:cubicBezTo>
                    <a:pt x="881" y="140"/>
                    <a:pt x="884" y="140"/>
                    <a:pt x="886" y="141"/>
                  </a:cubicBezTo>
                  <a:cubicBezTo>
                    <a:pt x="888" y="142"/>
                    <a:pt x="889" y="143"/>
                    <a:pt x="889" y="144"/>
                  </a:cubicBezTo>
                  <a:cubicBezTo>
                    <a:pt x="890" y="146"/>
                    <a:pt x="890" y="149"/>
                    <a:pt x="891" y="152"/>
                  </a:cubicBezTo>
                  <a:cubicBezTo>
                    <a:pt x="891" y="152"/>
                    <a:pt x="891" y="152"/>
                    <a:pt x="892" y="152"/>
                  </a:cubicBezTo>
                  <a:cubicBezTo>
                    <a:pt x="892" y="152"/>
                    <a:pt x="893" y="152"/>
                    <a:pt x="893" y="152"/>
                  </a:cubicBezTo>
                  <a:cubicBezTo>
                    <a:pt x="894" y="150"/>
                    <a:pt x="895" y="149"/>
                    <a:pt x="895" y="147"/>
                  </a:cubicBezTo>
                  <a:cubicBezTo>
                    <a:pt x="895" y="145"/>
                    <a:pt x="895" y="144"/>
                    <a:pt x="895" y="142"/>
                  </a:cubicBezTo>
                  <a:cubicBezTo>
                    <a:pt x="895" y="139"/>
                    <a:pt x="894" y="138"/>
                    <a:pt x="890" y="137"/>
                  </a:cubicBezTo>
                  <a:cubicBezTo>
                    <a:pt x="890" y="137"/>
                    <a:pt x="889" y="137"/>
                    <a:pt x="888" y="137"/>
                  </a:cubicBezTo>
                  <a:cubicBezTo>
                    <a:pt x="887" y="137"/>
                    <a:pt x="886" y="135"/>
                    <a:pt x="886" y="134"/>
                  </a:cubicBezTo>
                  <a:cubicBezTo>
                    <a:pt x="886" y="131"/>
                    <a:pt x="887" y="129"/>
                    <a:pt x="889" y="127"/>
                  </a:cubicBezTo>
                  <a:cubicBezTo>
                    <a:pt x="893" y="125"/>
                    <a:pt x="895" y="122"/>
                    <a:pt x="896" y="118"/>
                  </a:cubicBezTo>
                  <a:cubicBezTo>
                    <a:pt x="899" y="118"/>
                    <a:pt x="901" y="117"/>
                    <a:pt x="904" y="117"/>
                  </a:cubicBezTo>
                  <a:cubicBezTo>
                    <a:pt x="905" y="117"/>
                    <a:pt x="906" y="116"/>
                    <a:pt x="907" y="116"/>
                  </a:cubicBezTo>
                  <a:cubicBezTo>
                    <a:pt x="909" y="115"/>
                    <a:pt x="912" y="115"/>
                    <a:pt x="914" y="115"/>
                  </a:cubicBezTo>
                  <a:cubicBezTo>
                    <a:pt x="914" y="115"/>
                    <a:pt x="914" y="115"/>
                    <a:pt x="914" y="115"/>
                  </a:cubicBezTo>
                  <a:cubicBezTo>
                    <a:pt x="915" y="116"/>
                    <a:pt x="915" y="117"/>
                    <a:pt x="916" y="118"/>
                  </a:cubicBezTo>
                  <a:cubicBezTo>
                    <a:pt x="916" y="118"/>
                    <a:pt x="917" y="118"/>
                    <a:pt x="917" y="118"/>
                  </a:cubicBezTo>
                  <a:cubicBezTo>
                    <a:pt x="918" y="119"/>
                    <a:pt x="919" y="119"/>
                    <a:pt x="920" y="119"/>
                  </a:cubicBezTo>
                  <a:cubicBezTo>
                    <a:pt x="920" y="119"/>
                    <a:pt x="921" y="120"/>
                    <a:pt x="921" y="120"/>
                  </a:cubicBezTo>
                  <a:cubicBezTo>
                    <a:pt x="921" y="120"/>
                    <a:pt x="921" y="120"/>
                    <a:pt x="921" y="120"/>
                  </a:cubicBezTo>
                  <a:cubicBezTo>
                    <a:pt x="921" y="120"/>
                    <a:pt x="921" y="121"/>
                    <a:pt x="921" y="121"/>
                  </a:cubicBezTo>
                  <a:cubicBezTo>
                    <a:pt x="921" y="122"/>
                    <a:pt x="922" y="122"/>
                    <a:pt x="923" y="122"/>
                  </a:cubicBezTo>
                  <a:cubicBezTo>
                    <a:pt x="923" y="122"/>
                    <a:pt x="923" y="121"/>
                    <a:pt x="923" y="121"/>
                  </a:cubicBezTo>
                  <a:cubicBezTo>
                    <a:pt x="923" y="121"/>
                    <a:pt x="923" y="120"/>
                    <a:pt x="923" y="120"/>
                  </a:cubicBezTo>
                  <a:cubicBezTo>
                    <a:pt x="922" y="120"/>
                    <a:pt x="922" y="120"/>
                    <a:pt x="921" y="119"/>
                  </a:cubicBezTo>
                  <a:cubicBezTo>
                    <a:pt x="921" y="119"/>
                    <a:pt x="921" y="119"/>
                    <a:pt x="921" y="119"/>
                  </a:cubicBezTo>
                  <a:cubicBezTo>
                    <a:pt x="921" y="119"/>
                    <a:pt x="920" y="119"/>
                    <a:pt x="920" y="119"/>
                  </a:cubicBezTo>
                  <a:cubicBezTo>
                    <a:pt x="919" y="119"/>
                    <a:pt x="918" y="118"/>
                    <a:pt x="917" y="118"/>
                  </a:cubicBezTo>
                  <a:cubicBezTo>
                    <a:pt x="917" y="118"/>
                    <a:pt x="917" y="118"/>
                    <a:pt x="916" y="117"/>
                  </a:cubicBezTo>
                  <a:cubicBezTo>
                    <a:pt x="915" y="116"/>
                    <a:pt x="915" y="115"/>
                    <a:pt x="914" y="115"/>
                  </a:cubicBezTo>
                  <a:cubicBezTo>
                    <a:pt x="913" y="115"/>
                    <a:pt x="913" y="115"/>
                    <a:pt x="913" y="115"/>
                  </a:cubicBezTo>
                  <a:cubicBezTo>
                    <a:pt x="913" y="112"/>
                    <a:pt x="913" y="110"/>
                    <a:pt x="916" y="109"/>
                  </a:cubicBezTo>
                  <a:close/>
                  <a:moveTo>
                    <a:pt x="895" y="155"/>
                  </a:moveTo>
                  <a:cubicBezTo>
                    <a:pt x="895" y="155"/>
                    <a:pt x="895" y="155"/>
                    <a:pt x="894" y="155"/>
                  </a:cubicBezTo>
                  <a:cubicBezTo>
                    <a:pt x="895" y="155"/>
                    <a:pt x="895" y="155"/>
                    <a:pt x="895" y="155"/>
                  </a:cubicBezTo>
                  <a:close/>
                  <a:moveTo>
                    <a:pt x="912" y="163"/>
                  </a:moveTo>
                  <a:cubicBezTo>
                    <a:pt x="912" y="163"/>
                    <a:pt x="912" y="163"/>
                    <a:pt x="912" y="163"/>
                  </a:cubicBezTo>
                  <a:cubicBezTo>
                    <a:pt x="912" y="164"/>
                    <a:pt x="911" y="164"/>
                    <a:pt x="911" y="165"/>
                  </a:cubicBezTo>
                  <a:cubicBezTo>
                    <a:pt x="910" y="165"/>
                    <a:pt x="910" y="165"/>
                    <a:pt x="910" y="166"/>
                  </a:cubicBezTo>
                  <a:cubicBezTo>
                    <a:pt x="910" y="165"/>
                    <a:pt x="910" y="165"/>
                    <a:pt x="910" y="165"/>
                  </a:cubicBezTo>
                  <a:cubicBezTo>
                    <a:pt x="911" y="165"/>
                    <a:pt x="911" y="165"/>
                    <a:pt x="911" y="165"/>
                  </a:cubicBezTo>
                  <a:cubicBezTo>
                    <a:pt x="912" y="164"/>
                    <a:pt x="912" y="164"/>
                    <a:pt x="912" y="163"/>
                  </a:cubicBezTo>
                  <a:cubicBezTo>
                    <a:pt x="912" y="163"/>
                    <a:pt x="912" y="163"/>
                    <a:pt x="912" y="163"/>
                  </a:cubicBezTo>
                  <a:close/>
                  <a:moveTo>
                    <a:pt x="1050" y="73"/>
                  </a:moveTo>
                  <a:cubicBezTo>
                    <a:pt x="1050" y="74"/>
                    <a:pt x="1050" y="74"/>
                    <a:pt x="1050" y="74"/>
                  </a:cubicBezTo>
                  <a:cubicBezTo>
                    <a:pt x="1050" y="74"/>
                    <a:pt x="1051" y="73"/>
                    <a:pt x="1051" y="73"/>
                  </a:cubicBezTo>
                  <a:cubicBezTo>
                    <a:pt x="1050" y="73"/>
                    <a:pt x="1050" y="73"/>
                    <a:pt x="1050" y="73"/>
                  </a:cubicBezTo>
                  <a:cubicBezTo>
                    <a:pt x="1050" y="73"/>
                    <a:pt x="1050" y="73"/>
                    <a:pt x="1050" y="73"/>
                  </a:cubicBezTo>
                  <a:close/>
                  <a:moveTo>
                    <a:pt x="932" y="60"/>
                  </a:moveTo>
                  <a:cubicBezTo>
                    <a:pt x="931" y="61"/>
                    <a:pt x="931" y="61"/>
                    <a:pt x="931" y="61"/>
                  </a:cubicBezTo>
                  <a:cubicBezTo>
                    <a:pt x="931" y="61"/>
                    <a:pt x="931" y="61"/>
                    <a:pt x="931" y="61"/>
                  </a:cubicBezTo>
                  <a:cubicBezTo>
                    <a:pt x="931" y="61"/>
                    <a:pt x="931" y="61"/>
                    <a:pt x="932" y="61"/>
                  </a:cubicBezTo>
                  <a:lnTo>
                    <a:pt x="932" y="60"/>
                  </a:lnTo>
                  <a:close/>
                  <a:moveTo>
                    <a:pt x="964" y="116"/>
                  </a:moveTo>
                  <a:cubicBezTo>
                    <a:pt x="965" y="116"/>
                    <a:pt x="965" y="116"/>
                    <a:pt x="965" y="116"/>
                  </a:cubicBezTo>
                  <a:cubicBezTo>
                    <a:pt x="965" y="116"/>
                    <a:pt x="965" y="116"/>
                    <a:pt x="965" y="116"/>
                  </a:cubicBezTo>
                  <a:lnTo>
                    <a:pt x="964" y="116"/>
                  </a:lnTo>
                  <a:close/>
                  <a:moveTo>
                    <a:pt x="957" y="398"/>
                  </a:moveTo>
                  <a:cubicBezTo>
                    <a:pt x="957" y="398"/>
                    <a:pt x="957" y="398"/>
                    <a:pt x="957" y="398"/>
                  </a:cubicBezTo>
                  <a:cubicBezTo>
                    <a:pt x="957" y="399"/>
                    <a:pt x="957" y="399"/>
                    <a:pt x="957" y="399"/>
                  </a:cubicBezTo>
                  <a:cubicBezTo>
                    <a:pt x="957" y="398"/>
                    <a:pt x="957" y="398"/>
                    <a:pt x="957" y="398"/>
                  </a:cubicBezTo>
                  <a:close/>
                  <a:moveTo>
                    <a:pt x="957" y="400"/>
                  </a:moveTo>
                  <a:cubicBezTo>
                    <a:pt x="957" y="401"/>
                    <a:pt x="957" y="401"/>
                    <a:pt x="957" y="401"/>
                  </a:cubicBezTo>
                  <a:cubicBezTo>
                    <a:pt x="957" y="401"/>
                    <a:pt x="957" y="401"/>
                    <a:pt x="957" y="401"/>
                  </a:cubicBezTo>
                  <a:cubicBezTo>
                    <a:pt x="957" y="401"/>
                    <a:pt x="957" y="401"/>
                    <a:pt x="957" y="400"/>
                  </a:cubicBezTo>
                  <a:close/>
                  <a:moveTo>
                    <a:pt x="712" y="216"/>
                  </a:moveTo>
                  <a:cubicBezTo>
                    <a:pt x="713" y="212"/>
                    <a:pt x="711" y="209"/>
                    <a:pt x="707" y="208"/>
                  </a:cubicBezTo>
                  <a:cubicBezTo>
                    <a:pt x="705" y="208"/>
                    <a:pt x="703" y="207"/>
                    <a:pt x="700" y="207"/>
                  </a:cubicBezTo>
                  <a:cubicBezTo>
                    <a:pt x="697" y="206"/>
                    <a:pt x="695" y="208"/>
                    <a:pt x="693" y="210"/>
                  </a:cubicBezTo>
                  <a:cubicBezTo>
                    <a:pt x="692" y="211"/>
                    <a:pt x="692" y="213"/>
                    <a:pt x="693" y="215"/>
                  </a:cubicBezTo>
                  <a:cubicBezTo>
                    <a:pt x="693" y="217"/>
                    <a:pt x="693" y="220"/>
                    <a:pt x="694" y="222"/>
                  </a:cubicBezTo>
                  <a:cubicBezTo>
                    <a:pt x="694" y="222"/>
                    <a:pt x="694" y="222"/>
                    <a:pt x="694" y="223"/>
                  </a:cubicBezTo>
                  <a:cubicBezTo>
                    <a:pt x="694" y="223"/>
                    <a:pt x="694" y="223"/>
                    <a:pt x="694" y="223"/>
                  </a:cubicBezTo>
                  <a:cubicBezTo>
                    <a:pt x="694" y="223"/>
                    <a:pt x="694" y="223"/>
                    <a:pt x="694" y="223"/>
                  </a:cubicBezTo>
                  <a:cubicBezTo>
                    <a:pt x="694" y="223"/>
                    <a:pt x="694" y="223"/>
                    <a:pt x="694" y="222"/>
                  </a:cubicBezTo>
                  <a:cubicBezTo>
                    <a:pt x="693" y="222"/>
                    <a:pt x="693" y="221"/>
                    <a:pt x="693" y="221"/>
                  </a:cubicBezTo>
                  <a:cubicBezTo>
                    <a:pt x="692" y="219"/>
                    <a:pt x="691" y="217"/>
                    <a:pt x="689" y="217"/>
                  </a:cubicBezTo>
                  <a:cubicBezTo>
                    <a:pt x="688" y="217"/>
                    <a:pt x="687" y="216"/>
                    <a:pt x="686" y="216"/>
                  </a:cubicBezTo>
                  <a:cubicBezTo>
                    <a:pt x="682" y="214"/>
                    <a:pt x="680" y="215"/>
                    <a:pt x="679" y="218"/>
                  </a:cubicBezTo>
                  <a:cubicBezTo>
                    <a:pt x="678" y="219"/>
                    <a:pt x="677" y="221"/>
                    <a:pt x="676" y="223"/>
                  </a:cubicBezTo>
                  <a:cubicBezTo>
                    <a:pt x="674" y="227"/>
                    <a:pt x="673" y="232"/>
                    <a:pt x="671" y="236"/>
                  </a:cubicBezTo>
                  <a:cubicBezTo>
                    <a:pt x="668" y="240"/>
                    <a:pt x="668" y="245"/>
                    <a:pt x="666" y="250"/>
                  </a:cubicBezTo>
                  <a:cubicBezTo>
                    <a:pt x="666" y="250"/>
                    <a:pt x="666" y="251"/>
                    <a:pt x="666" y="251"/>
                  </a:cubicBezTo>
                  <a:cubicBezTo>
                    <a:pt x="666" y="251"/>
                    <a:pt x="666" y="252"/>
                    <a:pt x="665" y="252"/>
                  </a:cubicBezTo>
                  <a:cubicBezTo>
                    <a:pt x="665" y="253"/>
                    <a:pt x="663" y="254"/>
                    <a:pt x="663" y="254"/>
                  </a:cubicBezTo>
                  <a:cubicBezTo>
                    <a:pt x="662" y="253"/>
                    <a:pt x="661" y="252"/>
                    <a:pt x="661" y="251"/>
                  </a:cubicBezTo>
                  <a:cubicBezTo>
                    <a:pt x="662" y="247"/>
                    <a:pt x="663" y="243"/>
                    <a:pt x="664" y="239"/>
                  </a:cubicBezTo>
                  <a:cubicBezTo>
                    <a:pt x="666" y="234"/>
                    <a:pt x="667" y="228"/>
                    <a:pt x="665" y="223"/>
                  </a:cubicBezTo>
                  <a:cubicBezTo>
                    <a:pt x="665" y="222"/>
                    <a:pt x="664" y="221"/>
                    <a:pt x="663" y="220"/>
                  </a:cubicBezTo>
                  <a:cubicBezTo>
                    <a:pt x="662" y="219"/>
                    <a:pt x="659" y="220"/>
                    <a:pt x="659" y="221"/>
                  </a:cubicBezTo>
                  <a:cubicBezTo>
                    <a:pt x="659" y="224"/>
                    <a:pt x="658" y="226"/>
                    <a:pt x="658" y="229"/>
                  </a:cubicBezTo>
                  <a:cubicBezTo>
                    <a:pt x="658" y="230"/>
                    <a:pt x="657" y="231"/>
                    <a:pt x="656" y="231"/>
                  </a:cubicBezTo>
                  <a:cubicBezTo>
                    <a:pt x="652" y="230"/>
                    <a:pt x="649" y="230"/>
                    <a:pt x="645" y="230"/>
                  </a:cubicBezTo>
                  <a:cubicBezTo>
                    <a:pt x="644" y="230"/>
                    <a:pt x="644" y="229"/>
                    <a:pt x="644" y="229"/>
                  </a:cubicBezTo>
                  <a:cubicBezTo>
                    <a:pt x="645" y="228"/>
                    <a:pt x="645" y="228"/>
                    <a:pt x="645" y="228"/>
                  </a:cubicBezTo>
                  <a:cubicBezTo>
                    <a:pt x="647" y="227"/>
                    <a:pt x="649" y="227"/>
                    <a:pt x="650" y="225"/>
                  </a:cubicBezTo>
                  <a:cubicBezTo>
                    <a:pt x="651" y="225"/>
                    <a:pt x="652" y="223"/>
                    <a:pt x="651" y="221"/>
                  </a:cubicBezTo>
                  <a:cubicBezTo>
                    <a:pt x="650" y="218"/>
                    <a:pt x="648" y="217"/>
                    <a:pt x="645" y="215"/>
                  </a:cubicBezTo>
                  <a:cubicBezTo>
                    <a:pt x="643" y="212"/>
                    <a:pt x="641" y="212"/>
                    <a:pt x="638" y="214"/>
                  </a:cubicBezTo>
                  <a:cubicBezTo>
                    <a:pt x="637" y="215"/>
                    <a:pt x="636" y="216"/>
                    <a:pt x="635" y="217"/>
                  </a:cubicBezTo>
                  <a:cubicBezTo>
                    <a:pt x="634" y="218"/>
                    <a:pt x="633" y="218"/>
                    <a:pt x="632" y="218"/>
                  </a:cubicBezTo>
                  <a:cubicBezTo>
                    <a:pt x="631" y="218"/>
                    <a:pt x="631" y="217"/>
                    <a:pt x="632" y="215"/>
                  </a:cubicBezTo>
                  <a:cubicBezTo>
                    <a:pt x="634" y="213"/>
                    <a:pt x="636" y="210"/>
                    <a:pt x="637" y="208"/>
                  </a:cubicBezTo>
                  <a:cubicBezTo>
                    <a:pt x="638" y="206"/>
                    <a:pt x="637" y="203"/>
                    <a:pt x="635" y="202"/>
                  </a:cubicBezTo>
                  <a:cubicBezTo>
                    <a:pt x="635" y="201"/>
                    <a:pt x="634" y="201"/>
                    <a:pt x="633" y="201"/>
                  </a:cubicBezTo>
                  <a:cubicBezTo>
                    <a:pt x="633" y="202"/>
                    <a:pt x="631" y="201"/>
                    <a:pt x="628" y="202"/>
                  </a:cubicBezTo>
                  <a:cubicBezTo>
                    <a:pt x="627" y="203"/>
                    <a:pt x="625" y="203"/>
                    <a:pt x="623" y="203"/>
                  </a:cubicBezTo>
                  <a:cubicBezTo>
                    <a:pt x="621" y="204"/>
                    <a:pt x="619" y="204"/>
                    <a:pt x="617" y="204"/>
                  </a:cubicBezTo>
                  <a:cubicBezTo>
                    <a:pt x="616" y="205"/>
                    <a:pt x="616" y="205"/>
                    <a:pt x="615" y="205"/>
                  </a:cubicBezTo>
                  <a:cubicBezTo>
                    <a:pt x="610" y="208"/>
                    <a:pt x="605" y="210"/>
                    <a:pt x="600" y="212"/>
                  </a:cubicBezTo>
                  <a:cubicBezTo>
                    <a:pt x="597" y="213"/>
                    <a:pt x="595" y="214"/>
                    <a:pt x="595" y="218"/>
                  </a:cubicBezTo>
                  <a:cubicBezTo>
                    <a:pt x="595" y="219"/>
                    <a:pt x="593" y="219"/>
                    <a:pt x="592" y="220"/>
                  </a:cubicBezTo>
                  <a:cubicBezTo>
                    <a:pt x="591" y="221"/>
                    <a:pt x="589" y="222"/>
                    <a:pt x="588" y="223"/>
                  </a:cubicBezTo>
                  <a:cubicBezTo>
                    <a:pt x="586" y="224"/>
                    <a:pt x="583" y="226"/>
                    <a:pt x="583" y="229"/>
                  </a:cubicBezTo>
                  <a:cubicBezTo>
                    <a:pt x="583" y="230"/>
                    <a:pt x="584" y="232"/>
                    <a:pt x="584" y="234"/>
                  </a:cubicBezTo>
                  <a:cubicBezTo>
                    <a:pt x="584" y="234"/>
                    <a:pt x="585" y="235"/>
                    <a:pt x="585" y="235"/>
                  </a:cubicBezTo>
                  <a:cubicBezTo>
                    <a:pt x="585" y="237"/>
                    <a:pt x="586" y="237"/>
                    <a:pt x="588" y="238"/>
                  </a:cubicBezTo>
                  <a:cubicBezTo>
                    <a:pt x="591" y="238"/>
                    <a:pt x="595" y="238"/>
                    <a:pt x="598" y="239"/>
                  </a:cubicBezTo>
                  <a:cubicBezTo>
                    <a:pt x="599" y="239"/>
                    <a:pt x="599" y="239"/>
                    <a:pt x="599" y="240"/>
                  </a:cubicBezTo>
                  <a:cubicBezTo>
                    <a:pt x="599" y="240"/>
                    <a:pt x="599" y="241"/>
                    <a:pt x="598" y="241"/>
                  </a:cubicBezTo>
                  <a:cubicBezTo>
                    <a:pt x="594" y="241"/>
                    <a:pt x="590" y="242"/>
                    <a:pt x="586" y="242"/>
                  </a:cubicBezTo>
                  <a:cubicBezTo>
                    <a:pt x="584" y="242"/>
                    <a:pt x="582" y="243"/>
                    <a:pt x="580" y="244"/>
                  </a:cubicBezTo>
                  <a:cubicBezTo>
                    <a:pt x="579" y="245"/>
                    <a:pt x="578" y="246"/>
                    <a:pt x="578" y="247"/>
                  </a:cubicBezTo>
                  <a:cubicBezTo>
                    <a:pt x="578" y="248"/>
                    <a:pt x="579" y="250"/>
                    <a:pt x="579" y="251"/>
                  </a:cubicBezTo>
                  <a:cubicBezTo>
                    <a:pt x="579" y="255"/>
                    <a:pt x="579" y="256"/>
                    <a:pt x="585" y="258"/>
                  </a:cubicBezTo>
                  <a:cubicBezTo>
                    <a:pt x="591" y="259"/>
                    <a:pt x="597" y="261"/>
                    <a:pt x="604" y="261"/>
                  </a:cubicBezTo>
                  <a:cubicBezTo>
                    <a:pt x="605" y="261"/>
                    <a:pt x="606" y="261"/>
                    <a:pt x="607" y="261"/>
                  </a:cubicBezTo>
                  <a:cubicBezTo>
                    <a:pt x="612" y="264"/>
                    <a:pt x="616" y="267"/>
                    <a:pt x="618" y="272"/>
                  </a:cubicBezTo>
                  <a:cubicBezTo>
                    <a:pt x="619" y="273"/>
                    <a:pt x="619" y="274"/>
                    <a:pt x="618" y="274"/>
                  </a:cubicBezTo>
                  <a:cubicBezTo>
                    <a:pt x="618" y="275"/>
                    <a:pt x="618" y="275"/>
                    <a:pt x="617" y="275"/>
                  </a:cubicBezTo>
                  <a:cubicBezTo>
                    <a:pt x="611" y="274"/>
                    <a:pt x="606" y="272"/>
                    <a:pt x="601" y="270"/>
                  </a:cubicBezTo>
                  <a:cubicBezTo>
                    <a:pt x="599" y="269"/>
                    <a:pt x="597" y="267"/>
                    <a:pt x="595" y="267"/>
                  </a:cubicBezTo>
                  <a:cubicBezTo>
                    <a:pt x="589" y="267"/>
                    <a:pt x="584" y="267"/>
                    <a:pt x="579" y="267"/>
                  </a:cubicBezTo>
                  <a:cubicBezTo>
                    <a:pt x="576" y="267"/>
                    <a:pt x="574" y="269"/>
                    <a:pt x="574" y="271"/>
                  </a:cubicBezTo>
                  <a:cubicBezTo>
                    <a:pt x="572" y="274"/>
                    <a:pt x="572" y="277"/>
                    <a:pt x="573" y="280"/>
                  </a:cubicBezTo>
                  <a:cubicBezTo>
                    <a:pt x="573" y="285"/>
                    <a:pt x="576" y="289"/>
                    <a:pt x="581" y="291"/>
                  </a:cubicBezTo>
                  <a:cubicBezTo>
                    <a:pt x="584" y="291"/>
                    <a:pt x="586" y="292"/>
                    <a:pt x="589" y="293"/>
                  </a:cubicBezTo>
                  <a:cubicBezTo>
                    <a:pt x="589" y="293"/>
                    <a:pt x="590" y="295"/>
                    <a:pt x="590" y="296"/>
                  </a:cubicBezTo>
                  <a:cubicBezTo>
                    <a:pt x="589" y="297"/>
                    <a:pt x="588" y="299"/>
                    <a:pt x="588" y="301"/>
                  </a:cubicBezTo>
                  <a:cubicBezTo>
                    <a:pt x="587" y="302"/>
                    <a:pt x="587" y="303"/>
                    <a:pt x="587" y="304"/>
                  </a:cubicBezTo>
                  <a:cubicBezTo>
                    <a:pt x="587" y="306"/>
                    <a:pt x="588" y="309"/>
                    <a:pt x="588" y="311"/>
                  </a:cubicBezTo>
                  <a:cubicBezTo>
                    <a:pt x="589" y="311"/>
                    <a:pt x="589" y="312"/>
                    <a:pt x="590" y="312"/>
                  </a:cubicBezTo>
                  <a:cubicBezTo>
                    <a:pt x="591" y="312"/>
                    <a:pt x="592" y="312"/>
                    <a:pt x="593" y="312"/>
                  </a:cubicBezTo>
                  <a:cubicBezTo>
                    <a:pt x="599" y="313"/>
                    <a:pt x="604" y="312"/>
                    <a:pt x="609" y="314"/>
                  </a:cubicBezTo>
                  <a:cubicBezTo>
                    <a:pt x="612" y="315"/>
                    <a:pt x="615" y="314"/>
                    <a:pt x="618" y="313"/>
                  </a:cubicBezTo>
                  <a:cubicBezTo>
                    <a:pt x="620" y="312"/>
                    <a:pt x="621" y="311"/>
                    <a:pt x="623" y="311"/>
                  </a:cubicBezTo>
                  <a:cubicBezTo>
                    <a:pt x="625" y="309"/>
                    <a:pt x="628" y="309"/>
                    <a:pt x="631" y="309"/>
                  </a:cubicBezTo>
                  <a:cubicBezTo>
                    <a:pt x="634" y="310"/>
                    <a:pt x="637" y="309"/>
                    <a:pt x="639" y="307"/>
                  </a:cubicBezTo>
                  <a:cubicBezTo>
                    <a:pt x="640" y="306"/>
                    <a:pt x="642" y="305"/>
                    <a:pt x="643" y="305"/>
                  </a:cubicBezTo>
                  <a:cubicBezTo>
                    <a:pt x="644" y="304"/>
                    <a:pt x="645" y="305"/>
                    <a:pt x="645" y="305"/>
                  </a:cubicBezTo>
                  <a:cubicBezTo>
                    <a:pt x="645" y="306"/>
                    <a:pt x="646" y="306"/>
                    <a:pt x="646" y="306"/>
                  </a:cubicBezTo>
                  <a:cubicBezTo>
                    <a:pt x="646" y="309"/>
                    <a:pt x="648" y="309"/>
                    <a:pt x="650" y="310"/>
                  </a:cubicBezTo>
                  <a:cubicBezTo>
                    <a:pt x="652" y="312"/>
                    <a:pt x="651" y="314"/>
                    <a:pt x="653" y="316"/>
                  </a:cubicBezTo>
                  <a:cubicBezTo>
                    <a:pt x="653" y="316"/>
                    <a:pt x="653" y="317"/>
                    <a:pt x="653" y="317"/>
                  </a:cubicBezTo>
                  <a:cubicBezTo>
                    <a:pt x="657" y="318"/>
                    <a:pt x="661" y="319"/>
                    <a:pt x="664" y="320"/>
                  </a:cubicBezTo>
                  <a:cubicBezTo>
                    <a:pt x="668" y="321"/>
                    <a:pt x="672" y="321"/>
                    <a:pt x="676" y="320"/>
                  </a:cubicBezTo>
                  <a:cubicBezTo>
                    <a:pt x="677" y="319"/>
                    <a:pt x="679" y="318"/>
                    <a:pt x="680" y="316"/>
                  </a:cubicBezTo>
                  <a:cubicBezTo>
                    <a:pt x="681" y="313"/>
                    <a:pt x="681" y="309"/>
                    <a:pt x="678" y="306"/>
                  </a:cubicBezTo>
                  <a:cubicBezTo>
                    <a:pt x="678" y="306"/>
                    <a:pt x="678" y="306"/>
                    <a:pt x="678" y="306"/>
                  </a:cubicBezTo>
                  <a:cubicBezTo>
                    <a:pt x="677" y="307"/>
                    <a:pt x="677" y="308"/>
                    <a:pt x="676" y="308"/>
                  </a:cubicBezTo>
                  <a:cubicBezTo>
                    <a:pt x="675" y="308"/>
                    <a:pt x="675" y="308"/>
                    <a:pt x="674" y="308"/>
                  </a:cubicBezTo>
                  <a:cubicBezTo>
                    <a:pt x="674" y="307"/>
                    <a:pt x="674" y="307"/>
                    <a:pt x="675" y="306"/>
                  </a:cubicBezTo>
                  <a:cubicBezTo>
                    <a:pt x="676" y="306"/>
                    <a:pt x="677" y="306"/>
                    <a:pt x="678" y="306"/>
                  </a:cubicBezTo>
                  <a:cubicBezTo>
                    <a:pt x="678" y="306"/>
                    <a:pt x="678" y="306"/>
                    <a:pt x="678" y="306"/>
                  </a:cubicBezTo>
                  <a:cubicBezTo>
                    <a:pt x="678" y="306"/>
                    <a:pt x="678" y="306"/>
                    <a:pt x="678" y="306"/>
                  </a:cubicBezTo>
                  <a:cubicBezTo>
                    <a:pt x="679" y="305"/>
                    <a:pt x="679" y="304"/>
                    <a:pt x="680" y="303"/>
                  </a:cubicBezTo>
                  <a:cubicBezTo>
                    <a:pt x="681" y="303"/>
                    <a:pt x="682" y="302"/>
                    <a:pt x="683" y="303"/>
                  </a:cubicBezTo>
                  <a:cubicBezTo>
                    <a:pt x="685" y="305"/>
                    <a:pt x="688" y="305"/>
                    <a:pt x="689" y="308"/>
                  </a:cubicBezTo>
                  <a:cubicBezTo>
                    <a:pt x="692" y="307"/>
                    <a:pt x="695" y="306"/>
                    <a:pt x="696" y="302"/>
                  </a:cubicBezTo>
                  <a:cubicBezTo>
                    <a:pt x="697" y="300"/>
                    <a:pt x="697" y="298"/>
                    <a:pt x="695" y="296"/>
                  </a:cubicBezTo>
                  <a:cubicBezTo>
                    <a:pt x="694" y="294"/>
                    <a:pt x="694" y="293"/>
                    <a:pt x="692" y="292"/>
                  </a:cubicBezTo>
                  <a:cubicBezTo>
                    <a:pt x="691" y="291"/>
                    <a:pt x="690" y="289"/>
                    <a:pt x="689" y="286"/>
                  </a:cubicBezTo>
                  <a:cubicBezTo>
                    <a:pt x="689" y="284"/>
                    <a:pt x="688" y="282"/>
                    <a:pt x="686" y="280"/>
                  </a:cubicBezTo>
                  <a:cubicBezTo>
                    <a:pt x="683" y="278"/>
                    <a:pt x="683" y="275"/>
                    <a:pt x="682" y="272"/>
                  </a:cubicBezTo>
                  <a:cubicBezTo>
                    <a:pt x="681" y="270"/>
                    <a:pt x="681" y="268"/>
                    <a:pt x="682" y="267"/>
                  </a:cubicBezTo>
                  <a:cubicBezTo>
                    <a:pt x="686" y="264"/>
                    <a:pt x="687" y="260"/>
                    <a:pt x="687" y="255"/>
                  </a:cubicBezTo>
                  <a:cubicBezTo>
                    <a:pt x="687" y="253"/>
                    <a:pt x="687" y="251"/>
                    <a:pt x="688" y="249"/>
                  </a:cubicBezTo>
                  <a:cubicBezTo>
                    <a:pt x="690" y="244"/>
                    <a:pt x="692" y="239"/>
                    <a:pt x="694" y="233"/>
                  </a:cubicBezTo>
                  <a:cubicBezTo>
                    <a:pt x="695" y="231"/>
                    <a:pt x="696" y="230"/>
                    <a:pt x="698" y="229"/>
                  </a:cubicBezTo>
                  <a:cubicBezTo>
                    <a:pt x="703" y="227"/>
                    <a:pt x="707" y="223"/>
                    <a:pt x="711" y="220"/>
                  </a:cubicBezTo>
                  <a:cubicBezTo>
                    <a:pt x="712" y="219"/>
                    <a:pt x="712" y="217"/>
                    <a:pt x="712" y="216"/>
                  </a:cubicBezTo>
                  <a:close/>
                  <a:moveTo>
                    <a:pt x="633" y="200"/>
                  </a:moveTo>
                  <a:cubicBezTo>
                    <a:pt x="633" y="201"/>
                    <a:pt x="633" y="201"/>
                    <a:pt x="633" y="201"/>
                  </a:cubicBezTo>
                  <a:cubicBezTo>
                    <a:pt x="634" y="200"/>
                    <a:pt x="634" y="200"/>
                    <a:pt x="634" y="200"/>
                  </a:cubicBezTo>
                  <a:lnTo>
                    <a:pt x="633" y="200"/>
                  </a:lnTo>
                  <a:close/>
                  <a:moveTo>
                    <a:pt x="2822" y="1274"/>
                  </a:moveTo>
                  <a:cubicBezTo>
                    <a:pt x="2821" y="1273"/>
                    <a:pt x="2821" y="1273"/>
                    <a:pt x="2821" y="1273"/>
                  </a:cubicBezTo>
                  <a:cubicBezTo>
                    <a:pt x="2819" y="1272"/>
                    <a:pt x="2817" y="1270"/>
                    <a:pt x="2816" y="1269"/>
                  </a:cubicBezTo>
                  <a:cubicBezTo>
                    <a:pt x="2814" y="1267"/>
                    <a:pt x="2813" y="1265"/>
                    <a:pt x="2812" y="1263"/>
                  </a:cubicBezTo>
                  <a:cubicBezTo>
                    <a:pt x="2811" y="1262"/>
                    <a:pt x="2809" y="1261"/>
                    <a:pt x="2808" y="1260"/>
                  </a:cubicBezTo>
                  <a:cubicBezTo>
                    <a:pt x="2807" y="1258"/>
                    <a:pt x="2805" y="1256"/>
                    <a:pt x="2804" y="1254"/>
                  </a:cubicBezTo>
                  <a:cubicBezTo>
                    <a:pt x="2803" y="1253"/>
                    <a:pt x="2803" y="1251"/>
                    <a:pt x="2805" y="1251"/>
                  </a:cubicBezTo>
                  <a:cubicBezTo>
                    <a:pt x="2805" y="1250"/>
                    <a:pt x="2807" y="1249"/>
                    <a:pt x="2807" y="1249"/>
                  </a:cubicBezTo>
                  <a:cubicBezTo>
                    <a:pt x="2809" y="1247"/>
                    <a:pt x="2809" y="1244"/>
                    <a:pt x="2807" y="1243"/>
                  </a:cubicBezTo>
                  <a:cubicBezTo>
                    <a:pt x="2806" y="1242"/>
                    <a:pt x="2805" y="1242"/>
                    <a:pt x="2804" y="1241"/>
                  </a:cubicBezTo>
                  <a:cubicBezTo>
                    <a:pt x="2801" y="1240"/>
                    <a:pt x="2799" y="1239"/>
                    <a:pt x="2796" y="1238"/>
                  </a:cubicBezTo>
                  <a:cubicBezTo>
                    <a:pt x="2793" y="1237"/>
                    <a:pt x="2791" y="1235"/>
                    <a:pt x="2790" y="1232"/>
                  </a:cubicBezTo>
                  <a:cubicBezTo>
                    <a:pt x="2790" y="1230"/>
                    <a:pt x="2789" y="1229"/>
                    <a:pt x="2788" y="1228"/>
                  </a:cubicBezTo>
                  <a:cubicBezTo>
                    <a:pt x="2781" y="1223"/>
                    <a:pt x="2772" y="1218"/>
                    <a:pt x="2764" y="1216"/>
                  </a:cubicBezTo>
                  <a:cubicBezTo>
                    <a:pt x="2760" y="1215"/>
                    <a:pt x="2756" y="1213"/>
                    <a:pt x="2752" y="1212"/>
                  </a:cubicBezTo>
                  <a:cubicBezTo>
                    <a:pt x="2748" y="1210"/>
                    <a:pt x="2744" y="1208"/>
                    <a:pt x="2739" y="1207"/>
                  </a:cubicBezTo>
                  <a:cubicBezTo>
                    <a:pt x="2733" y="1205"/>
                    <a:pt x="2727" y="1203"/>
                    <a:pt x="2721" y="1201"/>
                  </a:cubicBezTo>
                  <a:cubicBezTo>
                    <a:pt x="2716" y="1198"/>
                    <a:pt x="2711" y="1197"/>
                    <a:pt x="2708" y="1203"/>
                  </a:cubicBezTo>
                  <a:cubicBezTo>
                    <a:pt x="2707" y="1203"/>
                    <a:pt x="2707" y="1204"/>
                    <a:pt x="2707" y="1204"/>
                  </a:cubicBezTo>
                  <a:cubicBezTo>
                    <a:pt x="2701" y="1206"/>
                    <a:pt x="2697" y="1210"/>
                    <a:pt x="2694" y="1215"/>
                  </a:cubicBezTo>
                  <a:cubicBezTo>
                    <a:pt x="2693" y="1216"/>
                    <a:pt x="2691" y="1216"/>
                    <a:pt x="2690" y="1215"/>
                  </a:cubicBezTo>
                  <a:cubicBezTo>
                    <a:pt x="2688" y="1213"/>
                    <a:pt x="2686" y="1211"/>
                    <a:pt x="2683" y="1209"/>
                  </a:cubicBezTo>
                  <a:cubicBezTo>
                    <a:pt x="2682" y="1208"/>
                    <a:pt x="2682" y="1206"/>
                    <a:pt x="2682" y="1205"/>
                  </a:cubicBezTo>
                  <a:cubicBezTo>
                    <a:pt x="2682" y="1203"/>
                    <a:pt x="2682" y="1202"/>
                    <a:pt x="2682" y="1200"/>
                  </a:cubicBezTo>
                  <a:cubicBezTo>
                    <a:pt x="2683" y="1197"/>
                    <a:pt x="2682" y="1195"/>
                    <a:pt x="2680" y="1193"/>
                  </a:cubicBezTo>
                  <a:cubicBezTo>
                    <a:pt x="2679" y="1191"/>
                    <a:pt x="2677" y="1191"/>
                    <a:pt x="2675" y="1191"/>
                  </a:cubicBezTo>
                  <a:cubicBezTo>
                    <a:pt x="2673" y="1190"/>
                    <a:pt x="2671" y="1189"/>
                    <a:pt x="2669" y="1188"/>
                  </a:cubicBezTo>
                  <a:cubicBezTo>
                    <a:pt x="2667" y="1188"/>
                    <a:pt x="2665" y="1188"/>
                    <a:pt x="2662" y="1189"/>
                  </a:cubicBezTo>
                  <a:cubicBezTo>
                    <a:pt x="2658" y="1191"/>
                    <a:pt x="2655" y="1193"/>
                    <a:pt x="2650" y="1194"/>
                  </a:cubicBezTo>
                  <a:cubicBezTo>
                    <a:pt x="2650" y="1194"/>
                    <a:pt x="2649" y="1196"/>
                    <a:pt x="2649" y="1196"/>
                  </a:cubicBezTo>
                  <a:cubicBezTo>
                    <a:pt x="2649" y="1197"/>
                    <a:pt x="2650" y="1198"/>
                    <a:pt x="2650" y="1198"/>
                  </a:cubicBezTo>
                  <a:cubicBezTo>
                    <a:pt x="2652" y="1199"/>
                    <a:pt x="2653" y="1200"/>
                    <a:pt x="2654" y="1200"/>
                  </a:cubicBezTo>
                  <a:cubicBezTo>
                    <a:pt x="2656" y="1200"/>
                    <a:pt x="2658" y="1201"/>
                    <a:pt x="2659" y="1203"/>
                  </a:cubicBezTo>
                  <a:cubicBezTo>
                    <a:pt x="2661" y="1206"/>
                    <a:pt x="2664" y="1208"/>
                    <a:pt x="2667" y="1208"/>
                  </a:cubicBezTo>
                  <a:cubicBezTo>
                    <a:pt x="2670" y="1208"/>
                    <a:pt x="2672" y="1207"/>
                    <a:pt x="2674" y="1207"/>
                  </a:cubicBezTo>
                  <a:cubicBezTo>
                    <a:pt x="2675" y="1207"/>
                    <a:pt x="2675" y="1208"/>
                    <a:pt x="2676" y="1208"/>
                  </a:cubicBezTo>
                  <a:cubicBezTo>
                    <a:pt x="2675" y="1209"/>
                    <a:pt x="2675" y="1209"/>
                    <a:pt x="2675" y="1209"/>
                  </a:cubicBezTo>
                  <a:cubicBezTo>
                    <a:pt x="2671" y="1209"/>
                    <a:pt x="2667" y="1212"/>
                    <a:pt x="2663" y="1212"/>
                  </a:cubicBezTo>
                  <a:cubicBezTo>
                    <a:pt x="2662" y="1212"/>
                    <a:pt x="2661" y="1213"/>
                    <a:pt x="2662" y="1214"/>
                  </a:cubicBezTo>
                  <a:cubicBezTo>
                    <a:pt x="2664" y="1216"/>
                    <a:pt x="2666" y="1220"/>
                    <a:pt x="2667" y="1223"/>
                  </a:cubicBezTo>
                  <a:cubicBezTo>
                    <a:pt x="2668" y="1225"/>
                    <a:pt x="2670" y="1226"/>
                    <a:pt x="2672" y="1225"/>
                  </a:cubicBezTo>
                  <a:cubicBezTo>
                    <a:pt x="2673" y="1224"/>
                    <a:pt x="2673" y="1223"/>
                    <a:pt x="2674" y="1222"/>
                  </a:cubicBezTo>
                  <a:cubicBezTo>
                    <a:pt x="2675" y="1221"/>
                    <a:pt x="2676" y="1220"/>
                    <a:pt x="2677" y="1221"/>
                  </a:cubicBezTo>
                  <a:cubicBezTo>
                    <a:pt x="2680" y="1223"/>
                    <a:pt x="2683" y="1224"/>
                    <a:pt x="2686" y="1226"/>
                  </a:cubicBezTo>
                  <a:cubicBezTo>
                    <a:pt x="2687" y="1227"/>
                    <a:pt x="2689" y="1228"/>
                    <a:pt x="2692" y="1229"/>
                  </a:cubicBezTo>
                  <a:cubicBezTo>
                    <a:pt x="2695" y="1230"/>
                    <a:pt x="2699" y="1231"/>
                    <a:pt x="2702" y="1232"/>
                  </a:cubicBezTo>
                  <a:cubicBezTo>
                    <a:pt x="2705" y="1233"/>
                    <a:pt x="2707" y="1234"/>
                    <a:pt x="2709" y="1235"/>
                  </a:cubicBezTo>
                  <a:cubicBezTo>
                    <a:pt x="2713" y="1237"/>
                    <a:pt x="2716" y="1239"/>
                    <a:pt x="2718" y="1244"/>
                  </a:cubicBezTo>
                  <a:cubicBezTo>
                    <a:pt x="2718" y="1246"/>
                    <a:pt x="2719" y="1247"/>
                    <a:pt x="2720" y="1249"/>
                  </a:cubicBezTo>
                  <a:cubicBezTo>
                    <a:pt x="2721" y="1250"/>
                    <a:pt x="2722" y="1252"/>
                    <a:pt x="2722" y="1253"/>
                  </a:cubicBezTo>
                  <a:cubicBezTo>
                    <a:pt x="2723" y="1254"/>
                    <a:pt x="2722" y="1255"/>
                    <a:pt x="2721" y="1256"/>
                  </a:cubicBezTo>
                  <a:cubicBezTo>
                    <a:pt x="2717" y="1256"/>
                    <a:pt x="2716" y="1259"/>
                    <a:pt x="2714" y="1262"/>
                  </a:cubicBezTo>
                  <a:cubicBezTo>
                    <a:pt x="2713" y="1264"/>
                    <a:pt x="2714" y="1266"/>
                    <a:pt x="2716" y="1266"/>
                  </a:cubicBezTo>
                  <a:cubicBezTo>
                    <a:pt x="2719" y="1266"/>
                    <a:pt x="2722" y="1266"/>
                    <a:pt x="2726" y="1265"/>
                  </a:cubicBezTo>
                  <a:cubicBezTo>
                    <a:pt x="2730" y="1264"/>
                    <a:pt x="2733" y="1264"/>
                    <a:pt x="2736" y="1268"/>
                  </a:cubicBezTo>
                  <a:cubicBezTo>
                    <a:pt x="2736" y="1269"/>
                    <a:pt x="2737" y="1270"/>
                    <a:pt x="2738" y="1271"/>
                  </a:cubicBezTo>
                  <a:cubicBezTo>
                    <a:pt x="2739" y="1273"/>
                    <a:pt x="2741" y="1273"/>
                    <a:pt x="2744" y="1273"/>
                  </a:cubicBezTo>
                  <a:cubicBezTo>
                    <a:pt x="2748" y="1274"/>
                    <a:pt x="2753" y="1274"/>
                    <a:pt x="2757" y="1275"/>
                  </a:cubicBezTo>
                  <a:cubicBezTo>
                    <a:pt x="2759" y="1276"/>
                    <a:pt x="2761" y="1275"/>
                    <a:pt x="2763" y="1274"/>
                  </a:cubicBezTo>
                  <a:cubicBezTo>
                    <a:pt x="2765" y="1273"/>
                    <a:pt x="2766" y="1272"/>
                    <a:pt x="2765" y="1269"/>
                  </a:cubicBezTo>
                  <a:cubicBezTo>
                    <a:pt x="2765" y="1268"/>
                    <a:pt x="2764" y="1267"/>
                    <a:pt x="2765" y="1267"/>
                  </a:cubicBezTo>
                  <a:cubicBezTo>
                    <a:pt x="2767" y="1265"/>
                    <a:pt x="2770" y="1263"/>
                    <a:pt x="2773" y="1261"/>
                  </a:cubicBezTo>
                  <a:cubicBezTo>
                    <a:pt x="2775" y="1259"/>
                    <a:pt x="2778" y="1259"/>
                    <a:pt x="2780" y="1260"/>
                  </a:cubicBezTo>
                  <a:cubicBezTo>
                    <a:pt x="2783" y="1261"/>
                    <a:pt x="2785" y="1262"/>
                    <a:pt x="2788" y="1263"/>
                  </a:cubicBezTo>
                  <a:cubicBezTo>
                    <a:pt x="2790" y="1264"/>
                    <a:pt x="2791" y="1265"/>
                    <a:pt x="2793" y="1267"/>
                  </a:cubicBezTo>
                  <a:cubicBezTo>
                    <a:pt x="2796" y="1272"/>
                    <a:pt x="2799" y="1275"/>
                    <a:pt x="2803" y="1279"/>
                  </a:cubicBezTo>
                  <a:cubicBezTo>
                    <a:pt x="2805" y="1282"/>
                    <a:pt x="2808" y="1284"/>
                    <a:pt x="2812" y="1284"/>
                  </a:cubicBezTo>
                  <a:cubicBezTo>
                    <a:pt x="2818" y="1284"/>
                    <a:pt x="2824" y="1285"/>
                    <a:pt x="2829" y="1288"/>
                  </a:cubicBezTo>
                  <a:cubicBezTo>
                    <a:pt x="2829" y="1288"/>
                    <a:pt x="2830" y="1288"/>
                    <a:pt x="2830" y="1288"/>
                  </a:cubicBezTo>
                  <a:cubicBezTo>
                    <a:pt x="2831" y="1288"/>
                    <a:pt x="2832" y="1288"/>
                    <a:pt x="2832" y="1287"/>
                  </a:cubicBezTo>
                  <a:cubicBezTo>
                    <a:pt x="2832" y="1287"/>
                    <a:pt x="2833" y="1286"/>
                    <a:pt x="2832" y="1286"/>
                  </a:cubicBezTo>
                  <a:cubicBezTo>
                    <a:pt x="2832" y="1284"/>
                    <a:pt x="2832" y="1282"/>
                    <a:pt x="2830" y="1282"/>
                  </a:cubicBezTo>
                  <a:cubicBezTo>
                    <a:pt x="2827" y="1281"/>
                    <a:pt x="2827" y="1279"/>
                    <a:pt x="2828" y="1277"/>
                  </a:cubicBezTo>
                  <a:cubicBezTo>
                    <a:pt x="2828" y="1277"/>
                    <a:pt x="2828" y="1277"/>
                    <a:pt x="2828" y="1277"/>
                  </a:cubicBezTo>
                  <a:cubicBezTo>
                    <a:pt x="2828" y="1277"/>
                    <a:pt x="2828" y="1277"/>
                    <a:pt x="2828" y="1277"/>
                  </a:cubicBezTo>
                  <a:cubicBezTo>
                    <a:pt x="2828" y="1277"/>
                    <a:pt x="2828" y="1277"/>
                    <a:pt x="2828" y="1277"/>
                  </a:cubicBezTo>
                  <a:cubicBezTo>
                    <a:pt x="2828" y="1277"/>
                    <a:pt x="2828" y="1277"/>
                    <a:pt x="2828" y="1277"/>
                  </a:cubicBezTo>
                  <a:cubicBezTo>
                    <a:pt x="2828" y="1277"/>
                    <a:pt x="2828" y="1277"/>
                    <a:pt x="2828" y="1277"/>
                  </a:cubicBezTo>
                  <a:cubicBezTo>
                    <a:pt x="2826" y="1276"/>
                    <a:pt x="2823" y="1277"/>
                    <a:pt x="2822" y="1274"/>
                  </a:cubicBezTo>
                  <a:close/>
                  <a:moveTo>
                    <a:pt x="2447" y="1181"/>
                  </a:moveTo>
                  <a:cubicBezTo>
                    <a:pt x="2448" y="1185"/>
                    <a:pt x="2449" y="1189"/>
                    <a:pt x="2450" y="1193"/>
                  </a:cubicBezTo>
                  <a:cubicBezTo>
                    <a:pt x="2450" y="1196"/>
                    <a:pt x="2452" y="1199"/>
                    <a:pt x="2455" y="1199"/>
                  </a:cubicBezTo>
                  <a:cubicBezTo>
                    <a:pt x="2455" y="1199"/>
                    <a:pt x="2456" y="1200"/>
                    <a:pt x="2456" y="1201"/>
                  </a:cubicBezTo>
                  <a:cubicBezTo>
                    <a:pt x="2455" y="1204"/>
                    <a:pt x="2457" y="1207"/>
                    <a:pt x="2458" y="1210"/>
                  </a:cubicBezTo>
                  <a:cubicBezTo>
                    <a:pt x="2458" y="1213"/>
                    <a:pt x="2460" y="1214"/>
                    <a:pt x="2463" y="1215"/>
                  </a:cubicBezTo>
                  <a:cubicBezTo>
                    <a:pt x="2465" y="1215"/>
                    <a:pt x="2466" y="1215"/>
                    <a:pt x="2468" y="1215"/>
                  </a:cubicBezTo>
                  <a:cubicBezTo>
                    <a:pt x="2470" y="1215"/>
                    <a:pt x="2472" y="1216"/>
                    <a:pt x="2472" y="1218"/>
                  </a:cubicBezTo>
                  <a:cubicBezTo>
                    <a:pt x="2474" y="1220"/>
                    <a:pt x="2475" y="1220"/>
                    <a:pt x="2477" y="1219"/>
                  </a:cubicBezTo>
                  <a:cubicBezTo>
                    <a:pt x="2479" y="1218"/>
                    <a:pt x="2481" y="1218"/>
                    <a:pt x="2484" y="1217"/>
                  </a:cubicBezTo>
                  <a:cubicBezTo>
                    <a:pt x="2484" y="1217"/>
                    <a:pt x="2485" y="1217"/>
                    <a:pt x="2486" y="1217"/>
                  </a:cubicBezTo>
                  <a:cubicBezTo>
                    <a:pt x="2489" y="1218"/>
                    <a:pt x="2492" y="1219"/>
                    <a:pt x="2495" y="1221"/>
                  </a:cubicBezTo>
                  <a:cubicBezTo>
                    <a:pt x="2496" y="1221"/>
                    <a:pt x="2496" y="1223"/>
                    <a:pt x="2497" y="1223"/>
                  </a:cubicBezTo>
                  <a:cubicBezTo>
                    <a:pt x="2498" y="1225"/>
                    <a:pt x="2499" y="1226"/>
                    <a:pt x="2501" y="1225"/>
                  </a:cubicBezTo>
                  <a:cubicBezTo>
                    <a:pt x="2503" y="1224"/>
                    <a:pt x="2505" y="1223"/>
                    <a:pt x="2507" y="1223"/>
                  </a:cubicBezTo>
                  <a:cubicBezTo>
                    <a:pt x="2508" y="1223"/>
                    <a:pt x="2509" y="1223"/>
                    <a:pt x="2510" y="1224"/>
                  </a:cubicBezTo>
                  <a:cubicBezTo>
                    <a:pt x="2512" y="1224"/>
                    <a:pt x="2513" y="1223"/>
                    <a:pt x="2513" y="1222"/>
                  </a:cubicBezTo>
                  <a:cubicBezTo>
                    <a:pt x="2513" y="1221"/>
                    <a:pt x="2514" y="1221"/>
                    <a:pt x="2513" y="1220"/>
                  </a:cubicBezTo>
                  <a:cubicBezTo>
                    <a:pt x="2512" y="1218"/>
                    <a:pt x="2512" y="1215"/>
                    <a:pt x="2514" y="1213"/>
                  </a:cubicBezTo>
                  <a:cubicBezTo>
                    <a:pt x="2515" y="1212"/>
                    <a:pt x="2515" y="1209"/>
                    <a:pt x="2515" y="1207"/>
                  </a:cubicBezTo>
                  <a:cubicBezTo>
                    <a:pt x="2515" y="1204"/>
                    <a:pt x="2516" y="1201"/>
                    <a:pt x="2518" y="1199"/>
                  </a:cubicBezTo>
                  <a:cubicBezTo>
                    <a:pt x="2521" y="1196"/>
                    <a:pt x="2522" y="1191"/>
                    <a:pt x="2524" y="1187"/>
                  </a:cubicBezTo>
                  <a:cubicBezTo>
                    <a:pt x="2525" y="1185"/>
                    <a:pt x="2526" y="1183"/>
                    <a:pt x="2527" y="1181"/>
                  </a:cubicBezTo>
                  <a:cubicBezTo>
                    <a:pt x="2527" y="1179"/>
                    <a:pt x="2529" y="1179"/>
                    <a:pt x="2530" y="1178"/>
                  </a:cubicBezTo>
                  <a:cubicBezTo>
                    <a:pt x="2531" y="1178"/>
                    <a:pt x="2532" y="1178"/>
                    <a:pt x="2534" y="1178"/>
                  </a:cubicBezTo>
                  <a:cubicBezTo>
                    <a:pt x="2534" y="1178"/>
                    <a:pt x="2535" y="1178"/>
                    <a:pt x="2536" y="1177"/>
                  </a:cubicBezTo>
                  <a:cubicBezTo>
                    <a:pt x="2537" y="1177"/>
                    <a:pt x="2537" y="1175"/>
                    <a:pt x="2537" y="1174"/>
                  </a:cubicBezTo>
                  <a:cubicBezTo>
                    <a:pt x="2535" y="1172"/>
                    <a:pt x="2532" y="1170"/>
                    <a:pt x="2530" y="1168"/>
                  </a:cubicBezTo>
                  <a:cubicBezTo>
                    <a:pt x="2529" y="1167"/>
                    <a:pt x="2529" y="1165"/>
                    <a:pt x="2529" y="1164"/>
                  </a:cubicBezTo>
                  <a:cubicBezTo>
                    <a:pt x="2530" y="1162"/>
                    <a:pt x="2530" y="1161"/>
                    <a:pt x="2529" y="1160"/>
                  </a:cubicBezTo>
                  <a:cubicBezTo>
                    <a:pt x="2525" y="1156"/>
                    <a:pt x="2526" y="1151"/>
                    <a:pt x="2528" y="1147"/>
                  </a:cubicBezTo>
                  <a:cubicBezTo>
                    <a:pt x="2528" y="1146"/>
                    <a:pt x="2529" y="1144"/>
                    <a:pt x="2531" y="1144"/>
                  </a:cubicBezTo>
                  <a:cubicBezTo>
                    <a:pt x="2532" y="1143"/>
                    <a:pt x="2533" y="1141"/>
                    <a:pt x="2533" y="1140"/>
                  </a:cubicBezTo>
                  <a:cubicBezTo>
                    <a:pt x="2533" y="1138"/>
                    <a:pt x="2534" y="1137"/>
                    <a:pt x="2535" y="1137"/>
                  </a:cubicBezTo>
                  <a:cubicBezTo>
                    <a:pt x="2537" y="1137"/>
                    <a:pt x="2538" y="1136"/>
                    <a:pt x="2539" y="1135"/>
                  </a:cubicBezTo>
                  <a:cubicBezTo>
                    <a:pt x="2540" y="1135"/>
                    <a:pt x="2540" y="1134"/>
                    <a:pt x="2540" y="1134"/>
                  </a:cubicBezTo>
                  <a:cubicBezTo>
                    <a:pt x="2540" y="1134"/>
                    <a:pt x="2540" y="1133"/>
                    <a:pt x="2539" y="1133"/>
                  </a:cubicBezTo>
                  <a:cubicBezTo>
                    <a:pt x="2537" y="1132"/>
                    <a:pt x="2534" y="1130"/>
                    <a:pt x="2531" y="1129"/>
                  </a:cubicBezTo>
                  <a:cubicBezTo>
                    <a:pt x="2529" y="1127"/>
                    <a:pt x="2526" y="1126"/>
                    <a:pt x="2526" y="1122"/>
                  </a:cubicBezTo>
                  <a:cubicBezTo>
                    <a:pt x="2524" y="1121"/>
                    <a:pt x="2523" y="1119"/>
                    <a:pt x="2521" y="1117"/>
                  </a:cubicBezTo>
                  <a:cubicBezTo>
                    <a:pt x="2521" y="1117"/>
                    <a:pt x="2519" y="1117"/>
                    <a:pt x="2518" y="1117"/>
                  </a:cubicBezTo>
                  <a:cubicBezTo>
                    <a:pt x="2516" y="1118"/>
                    <a:pt x="2515" y="1119"/>
                    <a:pt x="2514" y="1120"/>
                  </a:cubicBezTo>
                  <a:cubicBezTo>
                    <a:pt x="2513" y="1122"/>
                    <a:pt x="2512" y="1125"/>
                    <a:pt x="2511" y="1127"/>
                  </a:cubicBezTo>
                  <a:cubicBezTo>
                    <a:pt x="2510" y="1128"/>
                    <a:pt x="2509" y="1129"/>
                    <a:pt x="2508" y="1130"/>
                  </a:cubicBezTo>
                  <a:cubicBezTo>
                    <a:pt x="2505" y="1132"/>
                    <a:pt x="2503" y="1135"/>
                    <a:pt x="2500" y="1136"/>
                  </a:cubicBezTo>
                  <a:cubicBezTo>
                    <a:pt x="2496" y="1138"/>
                    <a:pt x="2492" y="1140"/>
                    <a:pt x="2490" y="1144"/>
                  </a:cubicBezTo>
                  <a:cubicBezTo>
                    <a:pt x="2489" y="1146"/>
                    <a:pt x="2487" y="1148"/>
                    <a:pt x="2486" y="1150"/>
                  </a:cubicBezTo>
                  <a:cubicBezTo>
                    <a:pt x="2484" y="1154"/>
                    <a:pt x="2481" y="1156"/>
                    <a:pt x="2476" y="1157"/>
                  </a:cubicBezTo>
                  <a:cubicBezTo>
                    <a:pt x="2472" y="1158"/>
                    <a:pt x="2470" y="1161"/>
                    <a:pt x="2468" y="1164"/>
                  </a:cubicBezTo>
                  <a:cubicBezTo>
                    <a:pt x="2468" y="1165"/>
                    <a:pt x="2467" y="1167"/>
                    <a:pt x="2467" y="1168"/>
                  </a:cubicBezTo>
                  <a:cubicBezTo>
                    <a:pt x="2466" y="1170"/>
                    <a:pt x="2464" y="1170"/>
                    <a:pt x="2463" y="1170"/>
                  </a:cubicBezTo>
                  <a:cubicBezTo>
                    <a:pt x="2461" y="1169"/>
                    <a:pt x="2458" y="1168"/>
                    <a:pt x="2456" y="1167"/>
                  </a:cubicBezTo>
                  <a:cubicBezTo>
                    <a:pt x="2453" y="1166"/>
                    <a:pt x="2452" y="1167"/>
                    <a:pt x="2450" y="1169"/>
                  </a:cubicBezTo>
                  <a:cubicBezTo>
                    <a:pt x="2449" y="1170"/>
                    <a:pt x="2449" y="1171"/>
                    <a:pt x="2448" y="1172"/>
                  </a:cubicBezTo>
                  <a:cubicBezTo>
                    <a:pt x="2447" y="1175"/>
                    <a:pt x="2445" y="1178"/>
                    <a:pt x="2447" y="1181"/>
                  </a:cubicBezTo>
                  <a:close/>
                  <a:moveTo>
                    <a:pt x="1885" y="1296"/>
                  </a:moveTo>
                  <a:cubicBezTo>
                    <a:pt x="1885" y="1295"/>
                    <a:pt x="1884" y="1295"/>
                    <a:pt x="1883" y="1296"/>
                  </a:cubicBezTo>
                  <a:cubicBezTo>
                    <a:pt x="1882" y="1298"/>
                    <a:pt x="1881" y="1300"/>
                    <a:pt x="1880" y="1302"/>
                  </a:cubicBezTo>
                  <a:cubicBezTo>
                    <a:pt x="1880" y="1304"/>
                    <a:pt x="1879" y="1306"/>
                    <a:pt x="1877" y="1307"/>
                  </a:cubicBezTo>
                  <a:cubicBezTo>
                    <a:pt x="1877" y="1308"/>
                    <a:pt x="1876" y="1309"/>
                    <a:pt x="1876" y="1309"/>
                  </a:cubicBezTo>
                  <a:cubicBezTo>
                    <a:pt x="1874" y="1310"/>
                    <a:pt x="1871" y="1311"/>
                    <a:pt x="1871" y="1315"/>
                  </a:cubicBezTo>
                  <a:cubicBezTo>
                    <a:pt x="1871" y="1318"/>
                    <a:pt x="1868" y="1320"/>
                    <a:pt x="1865" y="1322"/>
                  </a:cubicBezTo>
                  <a:cubicBezTo>
                    <a:pt x="1862" y="1324"/>
                    <a:pt x="1860" y="1327"/>
                    <a:pt x="1857" y="1328"/>
                  </a:cubicBezTo>
                  <a:cubicBezTo>
                    <a:pt x="1854" y="1330"/>
                    <a:pt x="1850" y="1331"/>
                    <a:pt x="1847" y="1331"/>
                  </a:cubicBezTo>
                  <a:cubicBezTo>
                    <a:pt x="1847" y="1331"/>
                    <a:pt x="1846" y="1332"/>
                    <a:pt x="1846" y="1332"/>
                  </a:cubicBezTo>
                  <a:cubicBezTo>
                    <a:pt x="1843" y="1333"/>
                    <a:pt x="1840" y="1334"/>
                    <a:pt x="1837" y="1335"/>
                  </a:cubicBezTo>
                  <a:cubicBezTo>
                    <a:pt x="1836" y="1338"/>
                    <a:pt x="1835" y="1340"/>
                    <a:pt x="1833" y="1343"/>
                  </a:cubicBezTo>
                  <a:cubicBezTo>
                    <a:pt x="1831" y="1347"/>
                    <a:pt x="1831" y="1352"/>
                    <a:pt x="1832" y="1357"/>
                  </a:cubicBezTo>
                  <a:cubicBezTo>
                    <a:pt x="1833" y="1358"/>
                    <a:pt x="1833" y="1359"/>
                    <a:pt x="1834" y="1361"/>
                  </a:cubicBezTo>
                  <a:cubicBezTo>
                    <a:pt x="1836" y="1365"/>
                    <a:pt x="1835" y="1369"/>
                    <a:pt x="1832" y="1373"/>
                  </a:cubicBezTo>
                  <a:cubicBezTo>
                    <a:pt x="1830" y="1376"/>
                    <a:pt x="1828" y="1380"/>
                    <a:pt x="1825" y="1384"/>
                  </a:cubicBezTo>
                  <a:cubicBezTo>
                    <a:pt x="1822" y="1389"/>
                    <a:pt x="1820" y="1394"/>
                    <a:pt x="1823" y="1399"/>
                  </a:cubicBezTo>
                  <a:cubicBezTo>
                    <a:pt x="1824" y="1401"/>
                    <a:pt x="1824" y="1404"/>
                    <a:pt x="1824" y="1407"/>
                  </a:cubicBezTo>
                  <a:cubicBezTo>
                    <a:pt x="1824" y="1409"/>
                    <a:pt x="1824" y="1411"/>
                    <a:pt x="1824" y="1414"/>
                  </a:cubicBezTo>
                  <a:cubicBezTo>
                    <a:pt x="1825" y="1415"/>
                    <a:pt x="1825" y="1417"/>
                    <a:pt x="1826" y="1418"/>
                  </a:cubicBezTo>
                  <a:cubicBezTo>
                    <a:pt x="1829" y="1422"/>
                    <a:pt x="1833" y="1425"/>
                    <a:pt x="1837" y="1426"/>
                  </a:cubicBezTo>
                  <a:cubicBezTo>
                    <a:pt x="1840" y="1427"/>
                    <a:pt x="1842" y="1425"/>
                    <a:pt x="1845" y="1424"/>
                  </a:cubicBezTo>
                  <a:cubicBezTo>
                    <a:pt x="1846" y="1423"/>
                    <a:pt x="1848" y="1423"/>
                    <a:pt x="1850" y="1423"/>
                  </a:cubicBezTo>
                  <a:cubicBezTo>
                    <a:pt x="1854" y="1423"/>
                    <a:pt x="1857" y="1420"/>
                    <a:pt x="1859" y="1417"/>
                  </a:cubicBezTo>
                  <a:cubicBezTo>
                    <a:pt x="1860" y="1414"/>
                    <a:pt x="1861" y="1411"/>
                    <a:pt x="1862" y="1408"/>
                  </a:cubicBezTo>
                  <a:cubicBezTo>
                    <a:pt x="1865" y="1402"/>
                    <a:pt x="1867" y="1395"/>
                    <a:pt x="1870" y="1388"/>
                  </a:cubicBezTo>
                  <a:cubicBezTo>
                    <a:pt x="1874" y="1379"/>
                    <a:pt x="1877" y="1368"/>
                    <a:pt x="1881" y="1359"/>
                  </a:cubicBezTo>
                  <a:cubicBezTo>
                    <a:pt x="1882" y="1356"/>
                    <a:pt x="1883" y="1353"/>
                    <a:pt x="1884" y="1350"/>
                  </a:cubicBezTo>
                  <a:cubicBezTo>
                    <a:pt x="1884" y="1346"/>
                    <a:pt x="1885" y="1342"/>
                    <a:pt x="1887" y="1339"/>
                  </a:cubicBezTo>
                  <a:cubicBezTo>
                    <a:pt x="1888" y="1336"/>
                    <a:pt x="1887" y="1332"/>
                    <a:pt x="1891" y="1331"/>
                  </a:cubicBezTo>
                  <a:cubicBezTo>
                    <a:pt x="1893" y="1329"/>
                    <a:pt x="1893" y="1328"/>
                    <a:pt x="1893" y="1326"/>
                  </a:cubicBezTo>
                  <a:cubicBezTo>
                    <a:pt x="1893" y="1322"/>
                    <a:pt x="1892" y="1319"/>
                    <a:pt x="1892" y="1315"/>
                  </a:cubicBezTo>
                  <a:cubicBezTo>
                    <a:pt x="1893" y="1308"/>
                    <a:pt x="1890" y="1302"/>
                    <a:pt x="1885" y="1296"/>
                  </a:cubicBezTo>
                  <a:close/>
                  <a:moveTo>
                    <a:pt x="1795" y="292"/>
                  </a:moveTo>
                  <a:cubicBezTo>
                    <a:pt x="1792" y="295"/>
                    <a:pt x="1793" y="300"/>
                    <a:pt x="1791" y="303"/>
                  </a:cubicBezTo>
                  <a:cubicBezTo>
                    <a:pt x="1790" y="305"/>
                    <a:pt x="1790" y="307"/>
                    <a:pt x="1792" y="308"/>
                  </a:cubicBezTo>
                  <a:cubicBezTo>
                    <a:pt x="1793" y="309"/>
                    <a:pt x="1793" y="310"/>
                    <a:pt x="1794" y="311"/>
                  </a:cubicBezTo>
                  <a:cubicBezTo>
                    <a:pt x="1795" y="313"/>
                    <a:pt x="1794" y="316"/>
                    <a:pt x="1792" y="318"/>
                  </a:cubicBezTo>
                  <a:cubicBezTo>
                    <a:pt x="1790" y="319"/>
                    <a:pt x="1788" y="319"/>
                    <a:pt x="1788" y="321"/>
                  </a:cubicBezTo>
                  <a:cubicBezTo>
                    <a:pt x="1788" y="324"/>
                    <a:pt x="1788" y="326"/>
                    <a:pt x="1789" y="328"/>
                  </a:cubicBezTo>
                  <a:cubicBezTo>
                    <a:pt x="1789" y="330"/>
                    <a:pt x="1791" y="332"/>
                    <a:pt x="1793" y="333"/>
                  </a:cubicBezTo>
                  <a:cubicBezTo>
                    <a:pt x="1794" y="334"/>
                    <a:pt x="1795" y="334"/>
                    <a:pt x="1796" y="334"/>
                  </a:cubicBezTo>
                  <a:cubicBezTo>
                    <a:pt x="1797" y="334"/>
                    <a:pt x="1799" y="333"/>
                    <a:pt x="1800" y="333"/>
                  </a:cubicBezTo>
                  <a:cubicBezTo>
                    <a:pt x="1802" y="332"/>
                    <a:pt x="1804" y="334"/>
                    <a:pt x="1806" y="335"/>
                  </a:cubicBezTo>
                  <a:cubicBezTo>
                    <a:pt x="1807" y="336"/>
                    <a:pt x="1808" y="338"/>
                    <a:pt x="1808" y="339"/>
                  </a:cubicBezTo>
                  <a:cubicBezTo>
                    <a:pt x="1808" y="343"/>
                    <a:pt x="1810" y="345"/>
                    <a:pt x="1813" y="345"/>
                  </a:cubicBezTo>
                  <a:cubicBezTo>
                    <a:pt x="1815" y="346"/>
                    <a:pt x="1817" y="346"/>
                    <a:pt x="1818" y="347"/>
                  </a:cubicBezTo>
                  <a:cubicBezTo>
                    <a:pt x="1820" y="348"/>
                    <a:pt x="1822" y="348"/>
                    <a:pt x="1824" y="348"/>
                  </a:cubicBezTo>
                  <a:cubicBezTo>
                    <a:pt x="1825" y="348"/>
                    <a:pt x="1827" y="348"/>
                    <a:pt x="1828" y="348"/>
                  </a:cubicBezTo>
                  <a:cubicBezTo>
                    <a:pt x="1828" y="348"/>
                    <a:pt x="1828" y="348"/>
                    <a:pt x="1828" y="348"/>
                  </a:cubicBezTo>
                  <a:cubicBezTo>
                    <a:pt x="1830" y="348"/>
                    <a:pt x="1833" y="348"/>
                    <a:pt x="1835" y="348"/>
                  </a:cubicBezTo>
                  <a:cubicBezTo>
                    <a:pt x="1835" y="348"/>
                    <a:pt x="1836" y="348"/>
                    <a:pt x="1836" y="347"/>
                  </a:cubicBezTo>
                  <a:cubicBezTo>
                    <a:pt x="1837" y="346"/>
                    <a:pt x="1837" y="345"/>
                    <a:pt x="1837" y="344"/>
                  </a:cubicBezTo>
                  <a:cubicBezTo>
                    <a:pt x="1838" y="342"/>
                    <a:pt x="1837" y="341"/>
                    <a:pt x="1836" y="340"/>
                  </a:cubicBezTo>
                  <a:cubicBezTo>
                    <a:pt x="1834" y="339"/>
                    <a:pt x="1831" y="337"/>
                    <a:pt x="1829" y="336"/>
                  </a:cubicBezTo>
                  <a:cubicBezTo>
                    <a:pt x="1823" y="332"/>
                    <a:pt x="1819" y="326"/>
                    <a:pt x="1817" y="319"/>
                  </a:cubicBezTo>
                  <a:cubicBezTo>
                    <a:pt x="1816" y="315"/>
                    <a:pt x="1816" y="312"/>
                    <a:pt x="1815" y="309"/>
                  </a:cubicBezTo>
                  <a:cubicBezTo>
                    <a:pt x="1814" y="304"/>
                    <a:pt x="1815" y="299"/>
                    <a:pt x="1815" y="294"/>
                  </a:cubicBezTo>
                  <a:cubicBezTo>
                    <a:pt x="1815" y="292"/>
                    <a:pt x="1816" y="290"/>
                    <a:pt x="1818" y="288"/>
                  </a:cubicBezTo>
                  <a:cubicBezTo>
                    <a:pt x="1818" y="287"/>
                    <a:pt x="1819" y="285"/>
                    <a:pt x="1819" y="284"/>
                  </a:cubicBezTo>
                  <a:cubicBezTo>
                    <a:pt x="1820" y="278"/>
                    <a:pt x="1821" y="271"/>
                    <a:pt x="1822" y="265"/>
                  </a:cubicBezTo>
                  <a:cubicBezTo>
                    <a:pt x="1822" y="262"/>
                    <a:pt x="1823" y="260"/>
                    <a:pt x="1825" y="258"/>
                  </a:cubicBezTo>
                  <a:cubicBezTo>
                    <a:pt x="1829" y="256"/>
                    <a:pt x="1830" y="253"/>
                    <a:pt x="1832" y="250"/>
                  </a:cubicBezTo>
                  <a:cubicBezTo>
                    <a:pt x="1833" y="245"/>
                    <a:pt x="1837" y="241"/>
                    <a:pt x="1839" y="237"/>
                  </a:cubicBezTo>
                  <a:cubicBezTo>
                    <a:pt x="1841" y="233"/>
                    <a:pt x="1844" y="230"/>
                    <a:pt x="1848" y="226"/>
                  </a:cubicBezTo>
                  <a:cubicBezTo>
                    <a:pt x="1852" y="223"/>
                    <a:pt x="1855" y="219"/>
                    <a:pt x="1860" y="217"/>
                  </a:cubicBezTo>
                  <a:cubicBezTo>
                    <a:pt x="1862" y="216"/>
                    <a:pt x="1863" y="214"/>
                    <a:pt x="1865" y="213"/>
                  </a:cubicBezTo>
                  <a:cubicBezTo>
                    <a:pt x="1869" y="210"/>
                    <a:pt x="1870" y="207"/>
                    <a:pt x="1869" y="202"/>
                  </a:cubicBezTo>
                  <a:cubicBezTo>
                    <a:pt x="1868" y="201"/>
                    <a:pt x="1868" y="200"/>
                    <a:pt x="1868" y="199"/>
                  </a:cubicBezTo>
                  <a:cubicBezTo>
                    <a:pt x="1868" y="197"/>
                    <a:pt x="1867" y="196"/>
                    <a:pt x="1865" y="195"/>
                  </a:cubicBezTo>
                  <a:cubicBezTo>
                    <a:pt x="1865" y="195"/>
                    <a:pt x="1864" y="194"/>
                    <a:pt x="1863" y="193"/>
                  </a:cubicBezTo>
                  <a:cubicBezTo>
                    <a:pt x="1860" y="191"/>
                    <a:pt x="1857" y="191"/>
                    <a:pt x="1854" y="192"/>
                  </a:cubicBezTo>
                  <a:cubicBezTo>
                    <a:pt x="1850" y="195"/>
                    <a:pt x="1847" y="197"/>
                    <a:pt x="1846" y="203"/>
                  </a:cubicBezTo>
                  <a:cubicBezTo>
                    <a:pt x="1846" y="206"/>
                    <a:pt x="1844" y="208"/>
                    <a:pt x="1841" y="210"/>
                  </a:cubicBezTo>
                  <a:cubicBezTo>
                    <a:pt x="1838" y="212"/>
                    <a:pt x="1834" y="214"/>
                    <a:pt x="1830" y="214"/>
                  </a:cubicBezTo>
                  <a:cubicBezTo>
                    <a:pt x="1824" y="214"/>
                    <a:pt x="1820" y="219"/>
                    <a:pt x="1816" y="223"/>
                  </a:cubicBezTo>
                  <a:cubicBezTo>
                    <a:pt x="1816" y="224"/>
                    <a:pt x="1816" y="224"/>
                    <a:pt x="1816" y="224"/>
                  </a:cubicBezTo>
                  <a:cubicBezTo>
                    <a:pt x="1815" y="226"/>
                    <a:pt x="1813" y="227"/>
                    <a:pt x="1812" y="228"/>
                  </a:cubicBezTo>
                  <a:cubicBezTo>
                    <a:pt x="1810" y="228"/>
                    <a:pt x="1809" y="229"/>
                    <a:pt x="1809" y="231"/>
                  </a:cubicBezTo>
                  <a:cubicBezTo>
                    <a:pt x="1808" y="233"/>
                    <a:pt x="1808" y="234"/>
                    <a:pt x="1807" y="236"/>
                  </a:cubicBezTo>
                  <a:cubicBezTo>
                    <a:pt x="1806" y="238"/>
                    <a:pt x="1806" y="239"/>
                    <a:pt x="1806" y="241"/>
                  </a:cubicBezTo>
                  <a:cubicBezTo>
                    <a:pt x="1806" y="242"/>
                    <a:pt x="1806" y="242"/>
                    <a:pt x="1805" y="243"/>
                  </a:cubicBezTo>
                  <a:cubicBezTo>
                    <a:pt x="1805" y="243"/>
                    <a:pt x="1805" y="244"/>
                    <a:pt x="1804" y="244"/>
                  </a:cubicBezTo>
                  <a:cubicBezTo>
                    <a:pt x="1802" y="244"/>
                    <a:pt x="1801" y="246"/>
                    <a:pt x="1800" y="247"/>
                  </a:cubicBezTo>
                  <a:cubicBezTo>
                    <a:pt x="1800" y="249"/>
                    <a:pt x="1798" y="249"/>
                    <a:pt x="1797" y="249"/>
                  </a:cubicBezTo>
                  <a:cubicBezTo>
                    <a:pt x="1796" y="249"/>
                    <a:pt x="1795" y="251"/>
                    <a:pt x="1795" y="252"/>
                  </a:cubicBezTo>
                  <a:cubicBezTo>
                    <a:pt x="1797" y="254"/>
                    <a:pt x="1799" y="256"/>
                    <a:pt x="1799" y="258"/>
                  </a:cubicBezTo>
                  <a:cubicBezTo>
                    <a:pt x="1800" y="261"/>
                    <a:pt x="1798" y="264"/>
                    <a:pt x="1798" y="267"/>
                  </a:cubicBezTo>
                  <a:cubicBezTo>
                    <a:pt x="1798" y="269"/>
                    <a:pt x="1798" y="271"/>
                    <a:pt x="1797" y="272"/>
                  </a:cubicBezTo>
                  <a:cubicBezTo>
                    <a:pt x="1796" y="275"/>
                    <a:pt x="1795" y="277"/>
                    <a:pt x="1793" y="279"/>
                  </a:cubicBezTo>
                  <a:cubicBezTo>
                    <a:pt x="1793" y="281"/>
                    <a:pt x="1793" y="283"/>
                    <a:pt x="1794" y="284"/>
                  </a:cubicBezTo>
                  <a:cubicBezTo>
                    <a:pt x="1797" y="288"/>
                    <a:pt x="1797" y="290"/>
                    <a:pt x="1795" y="292"/>
                  </a:cubicBezTo>
                  <a:close/>
                  <a:moveTo>
                    <a:pt x="2611" y="844"/>
                  </a:moveTo>
                  <a:cubicBezTo>
                    <a:pt x="2611" y="844"/>
                    <a:pt x="2611" y="844"/>
                    <a:pt x="2611" y="844"/>
                  </a:cubicBezTo>
                  <a:cubicBezTo>
                    <a:pt x="2611" y="843"/>
                    <a:pt x="2611" y="843"/>
                    <a:pt x="2611" y="843"/>
                  </a:cubicBezTo>
                  <a:cubicBezTo>
                    <a:pt x="2611" y="844"/>
                    <a:pt x="2611" y="844"/>
                    <a:pt x="2611" y="844"/>
                  </a:cubicBezTo>
                  <a:close/>
                  <a:moveTo>
                    <a:pt x="2615" y="855"/>
                  </a:moveTo>
                  <a:cubicBezTo>
                    <a:pt x="2614" y="851"/>
                    <a:pt x="2613" y="847"/>
                    <a:pt x="2611" y="844"/>
                  </a:cubicBezTo>
                  <a:cubicBezTo>
                    <a:pt x="2612" y="842"/>
                    <a:pt x="2613" y="841"/>
                    <a:pt x="2613" y="840"/>
                  </a:cubicBezTo>
                  <a:cubicBezTo>
                    <a:pt x="2613" y="838"/>
                    <a:pt x="2612" y="838"/>
                    <a:pt x="2610" y="838"/>
                  </a:cubicBezTo>
                  <a:cubicBezTo>
                    <a:pt x="2609" y="838"/>
                    <a:pt x="2609" y="838"/>
                    <a:pt x="2609" y="839"/>
                  </a:cubicBezTo>
                  <a:cubicBezTo>
                    <a:pt x="2609" y="839"/>
                    <a:pt x="2609" y="839"/>
                    <a:pt x="2609" y="839"/>
                  </a:cubicBezTo>
                  <a:cubicBezTo>
                    <a:pt x="2609" y="839"/>
                    <a:pt x="2609" y="839"/>
                    <a:pt x="2609" y="839"/>
                  </a:cubicBezTo>
                  <a:cubicBezTo>
                    <a:pt x="2609" y="839"/>
                    <a:pt x="2609" y="839"/>
                    <a:pt x="2609" y="839"/>
                  </a:cubicBezTo>
                  <a:cubicBezTo>
                    <a:pt x="2607" y="838"/>
                    <a:pt x="2606" y="836"/>
                    <a:pt x="2606" y="834"/>
                  </a:cubicBezTo>
                  <a:cubicBezTo>
                    <a:pt x="2606" y="832"/>
                    <a:pt x="2606" y="830"/>
                    <a:pt x="2608" y="829"/>
                  </a:cubicBezTo>
                  <a:cubicBezTo>
                    <a:pt x="2610" y="827"/>
                    <a:pt x="2611" y="825"/>
                    <a:pt x="2613" y="823"/>
                  </a:cubicBezTo>
                  <a:cubicBezTo>
                    <a:pt x="2614" y="822"/>
                    <a:pt x="2614" y="821"/>
                    <a:pt x="2614" y="820"/>
                  </a:cubicBezTo>
                  <a:cubicBezTo>
                    <a:pt x="2614" y="819"/>
                    <a:pt x="2615" y="818"/>
                    <a:pt x="2615" y="817"/>
                  </a:cubicBezTo>
                  <a:cubicBezTo>
                    <a:pt x="2620" y="813"/>
                    <a:pt x="2624" y="809"/>
                    <a:pt x="2627" y="804"/>
                  </a:cubicBezTo>
                  <a:cubicBezTo>
                    <a:pt x="2628" y="803"/>
                    <a:pt x="2630" y="801"/>
                    <a:pt x="2632" y="801"/>
                  </a:cubicBezTo>
                  <a:cubicBezTo>
                    <a:pt x="2636" y="801"/>
                    <a:pt x="2639" y="800"/>
                    <a:pt x="2643" y="799"/>
                  </a:cubicBezTo>
                  <a:cubicBezTo>
                    <a:pt x="2646" y="798"/>
                    <a:pt x="2649" y="798"/>
                    <a:pt x="2652" y="798"/>
                  </a:cubicBezTo>
                  <a:cubicBezTo>
                    <a:pt x="2652" y="799"/>
                    <a:pt x="2653" y="798"/>
                    <a:pt x="2653" y="797"/>
                  </a:cubicBezTo>
                  <a:cubicBezTo>
                    <a:pt x="2654" y="793"/>
                    <a:pt x="2655" y="789"/>
                    <a:pt x="2657" y="785"/>
                  </a:cubicBezTo>
                  <a:cubicBezTo>
                    <a:pt x="2657" y="784"/>
                    <a:pt x="2657" y="782"/>
                    <a:pt x="2657" y="781"/>
                  </a:cubicBezTo>
                  <a:cubicBezTo>
                    <a:pt x="2657" y="780"/>
                    <a:pt x="2656" y="778"/>
                    <a:pt x="2657" y="777"/>
                  </a:cubicBezTo>
                  <a:cubicBezTo>
                    <a:pt x="2658" y="776"/>
                    <a:pt x="2659" y="775"/>
                    <a:pt x="2659" y="775"/>
                  </a:cubicBezTo>
                  <a:cubicBezTo>
                    <a:pt x="2660" y="774"/>
                    <a:pt x="2661" y="775"/>
                    <a:pt x="2661" y="777"/>
                  </a:cubicBezTo>
                  <a:cubicBezTo>
                    <a:pt x="2661" y="778"/>
                    <a:pt x="2661" y="778"/>
                    <a:pt x="2662" y="779"/>
                  </a:cubicBezTo>
                  <a:cubicBezTo>
                    <a:pt x="2662" y="780"/>
                    <a:pt x="2664" y="781"/>
                    <a:pt x="2664" y="781"/>
                  </a:cubicBezTo>
                  <a:cubicBezTo>
                    <a:pt x="2669" y="780"/>
                    <a:pt x="2672" y="777"/>
                    <a:pt x="2674" y="772"/>
                  </a:cubicBezTo>
                  <a:cubicBezTo>
                    <a:pt x="2674" y="771"/>
                    <a:pt x="2674" y="769"/>
                    <a:pt x="2675" y="768"/>
                  </a:cubicBezTo>
                  <a:cubicBezTo>
                    <a:pt x="2680" y="760"/>
                    <a:pt x="2678" y="752"/>
                    <a:pt x="2678" y="744"/>
                  </a:cubicBezTo>
                  <a:cubicBezTo>
                    <a:pt x="2678" y="743"/>
                    <a:pt x="2678" y="742"/>
                    <a:pt x="2677" y="742"/>
                  </a:cubicBezTo>
                  <a:cubicBezTo>
                    <a:pt x="2674" y="740"/>
                    <a:pt x="2675" y="737"/>
                    <a:pt x="2675" y="734"/>
                  </a:cubicBezTo>
                  <a:cubicBezTo>
                    <a:pt x="2673" y="727"/>
                    <a:pt x="2676" y="722"/>
                    <a:pt x="2680" y="718"/>
                  </a:cubicBezTo>
                  <a:cubicBezTo>
                    <a:pt x="2681" y="717"/>
                    <a:pt x="2684" y="717"/>
                    <a:pt x="2684" y="718"/>
                  </a:cubicBezTo>
                  <a:cubicBezTo>
                    <a:pt x="2686" y="724"/>
                    <a:pt x="2691" y="729"/>
                    <a:pt x="2694" y="734"/>
                  </a:cubicBezTo>
                  <a:cubicBezTo>
                    <a:pt x="2697" y="740"/>
                    <a:pt x="2699" y="745"/>
                    <a:pt x="2698" y="750"/>
                  </a:cubicBezTo>
                  <a:cubicBezTo>
                    <a:pt x="2698" y="752"/>
                    <a:pt x="2698" y="754"/>
                    <a:pt x="2699" y="756"/>
                  </a:cubicBezTo>
                  <a:cubicBezTo>
                    <a:pt x="2699" y="758"/>
                    <a:pt x="2698" y="759"/>
                    <a:pt x="2696" y="761"/>
                  </a:cubicBezTo>
                  <a:cubicBezTo>
                    <a:pt x="2695" y="762"/>
                    <a:pt x="2694" y="763"/>
                    <a:pt x="2695" y="765"/>
                  </a:cubicBezTo>
                  <a:cubicBezTo>
                    <a:pt x="2697" y="771"/>
                    <a:pt x="2698" y="776"/>
                    <a:pt x="2697" y="782"/>
                  </a:cubicBezTo>
                  <a:cubicBezTo>
                    <a:pt x="2697" y="786"/>
                    <a:pt x="2698" y="789"/>
                    <a:pt x="2700" y="793"/>
                  </a:cubicBezTo>
                  <a:cubicBezTo>
                    <a:pt x="2702" y="797"/>
                    <a:pt x="2699" y="802"/>
                    <a:pt x="2695" y="804"/>
                  </a:cubicBezTo>
                  <a:cubicBezTo>
                    <a:pt x="2694" y="805"/>
                    <a:pt x="2692" y="804"/>
                    <a:pt x="2692" y="803"/>
                  </a:cubicBezTo>
                  <a:cubicBezTo>
                    <a:pt x="2692" y="802"/>
                    <a:pt x="2691" y="801"/>
                    <a:pt x="2691" y="800"/>
                  </a:cubicBezTo>
                  <a:cubicBezTo>
                    <a:pt x="2691" y="800"/>
                    <a:pt x="2691" y="800"/>
                    <a:pt x="2691" y="799"/>
                  </a:cubicBezTo>
                  <a:cubicBezTo>
                    <a:pt x="2690" y="800"/>
                    <a:pt x="2690" y="800"/>
                    <a:pt x="2690" y="800"/>
                  </a:cubicBezTo>
                  <a:cubicBezTo>
                    <a:pt x="2687" y="802"/>
                    <a:pt x="2687" y="805"/>
                    <a:pt x="2687" y="807"/>
                  </a:cubicBezTo>
                  <a:cubicBezTo>
                    <a:pt x="2686" y="808"/>
                    <a:pt x="2685" y="809"/>
                    <a:pt x="2684" y="808"/>
                  </a:cubicBezTo>
                  <a:cubicBezTo>
                    <a:pt x="2683" y="808"/>
                    <a:pt x="2682" y="807"/>
                    <a:pt x="2682" y="807"/>
                  </a:cubicBezTo>
                  <a:cubicBezTo>
                    <a:pt x="2680" y="809"/>
                    <a:pt x="2678" y="810"/>
                    <a:pt x="2676" y="810"/>
                  </a:cubicBezTo>
                  <a:cubicBezTo>
                    <a:pt x="2674" y="810"/>
                    <a:pt x="2672" y="811"/>
                    <a:pt x="2670" y="811"/>
                  </a:cubicBezTo>
                  <a:cubicBezTo>
                    <a:pt x="2669" y="811"/>
                    <a:pt x="2668" y="812"/>
                    <a:pt x="2668" y="813"/>
                  </a:cubicBezTo>
                  <a:cubicBezTo>
                    <a:pt x="2666" y="817"/>
                    <a:pt x="2663" y="821"/>
                    <a:pt x="2661" y="825"/>
                  </a:cubicBezTo>
                  <a:cubicBezTo>
                    <a:pt x="2660" y="826"/>
                    <a:pt x="2658" y="826"/>
                    <a:pt x="2657" y="826"/>
                  </a:cubicBezTo>
                  <a:cubicBezTo>
                    <a:pt x="2655" y="825"/>
                    <a:pt x="2654" y="823"/>
                    <a:pt x="2653" y="822"/>
                  </a:cubicBezTo>
                  <a:cubicBezTo>
                    <a:pt x="2651" y="820"/>
                    <a:pt x="2650" y="818"/>
                    <a:pt x="2649" y="816"/>
                  </a:cubicBezTo>
                  <a:cubicBezTo>
                    <a:pt x="2649" y="815"/>
                    <a:pt x="2650" y="814"/>
                    <a:pt x="2650" y="813"/>
                  </a:cubicBezTo>
                  <a:cubicBezTo>
                    <a:pt x="2650" y="812"/>
                    <a:pt x="2651" y="812"/>
                    <a:pt x="2650" y="811"/>
                  </a:cubicBezTo>
                  <a:cubicBezTo>
                    <a:pt x="2650" y="811"/>
                    <a:pt x="2649" y="811"/>
                    <a:pt x="2649" y="811"/>
                  </a:cubicBezTo>
                  <a:cubicBezTo>
                    <a:pt x="2648" y="812"/>
                    <a:pt x="2647" y="812"/>
                    <a:pt x="2646" y="813"/>
                  </a:cubicBezTo>
                  <a:cubicBezTo>
                    <a:pt x="2645" y="813"/>
                    <a:pt x="2644" y="815"/>
                    <a:pt x="2645" y="816"/>
                  </a:cubicBezTo>
                  <a:cubicBezTo>
                    <a:pt x="2646" y="817"/>
                    <a:pt x="2647" y="818"/>
                    <a:pt x="2649" y="820"/>
                  </a:cubicBezTo>
                  <a:cubicBezTo>
                    <a:pt x="2650" y="822"/>
                    <a:pt x="2648" y="827"/>
                    <a:pt x="2646" y="828"/>
                  </a:cubicBezTo>
                  <a:cubicBezTo>
                    <a:pt x="2646" y="828"/>
                    <a:pt x="2645" y="828"/>
                    <a:pt x="2645" y="828"/>
                  </a:cubicBezTo>
                  <a:cubicBezTo>
                    <a:pt x="2643" y="827"/>
                    <a:pt x="2641" y="826"/>
                    <a:pt x="2639" y="828"/>
                  </a:cubicBezTo>
                  <a:cubicBezTo>
                    <a:pt x="2638" y="829"/>
                    <a:pt x="2637" y="831"/>
                    <a:pt x="2637" y="833"/>
                  </a:cubicBezTo>
                  <a:cubicBezTo>
                    <a:pt x="2636" y="835"/>
                    <a:pt x="2633" y="835"/>
                    <a:pt x="2632" y="834"/>
                  </a:cubicBezTo>
                  <a:cubicBezTo>
                    <a:pt x="2631" y="833"/>
                    <a:pt x="2631" y="833"/>
                    <a:pt x="2631" y="833"/>
                  </a:cubicBezTo>
                  <a:cubicBezTo>
                    <a:pt x="2630" y="831"/>
                    <a:pt x="2629" y="829"/>
                    <a:pt x="2629" y="828"/>
                  </a:cubicBezTo>
                  <a:cubicBezTo>
                    <a:pt x="2628" y="825"/>
                    <a:pt x="2630" y="822"/>
                    <a:pt x="2632" y="821"/>
                  </a:cubicBezTo>
                  <a:cubicBezTo>
                    <a:pt x="2633" y="821"/>
                    <a:pt x="2634" y="821"/>
                    <a:pt x="2634" y="821"/>
                  </a:cubicBezTo>
                  <a:cubicBezTo>
                    <a:pt x="2637" y="821"/>
                    <a:pt x="2638" y="819"/>
                    <a:pt x="2640" y="818"/>
                  </a:cubicBezTo>
                  <a:cubicBezTo>
                    <a:pt x="2640" y="818"/>
                    <a:pt x="2640" y="818"/>
                    <a:pt x="2640" y="818"/>
                  </a:cubicBezTo>
                  <a:cubicBezTo>
                    <a:pt x="2640" y="817"/>
                    <a:pt x="2640" y="817"/>
                    <a:pt x="2640" y="817"/>
                  </a:cubicBezTo>
                  <a:cubicBezTo>
                    <a:pt x="2640" y="817"/>
                    <a:pt x="2640" y="817"/>
                    <a:pt x="2640" y="817"/>
                  </a:cubicBezTo>
                  <a:cubicBezTo>
                    <a:pt x="2640" y="817"/>
                    <a:pt x="2640" y="818"/>
                    <a:pt x="2640" y="818"/>
                  </a:cubicBezTo>
                  <a:cubicBezTo>
                    <a:pt x="2636" y="817"/>
                    <a:pt x="2633" y="817"/>
                    <a:pt x="2630" y="818"/>
                  </a:cubicBezTo>
                  <a:cubicBezTo>
                    <a:pt x="2629" y="818"/>
                    <a:pt x="2627" y="819"/>
                    <a:pt x="2627" y="820"/>
                  </a:cubicBezTo>
                  <a:cubicBezTo>
                    <a:pt x="2626" y="822"/>
                    <a:pt x="2624" y="822"/>
                    <a:pt x="2621" y="822"/>
                  </a:cubicBezTo>
                  <a:cubicBezTo>
                    <a:pt x="2621" y="822"/>
                    <a:pt x="2620" y="823"/>
                    <a:pt x="2620" y="823"/>
                  </a:cubicBezTo>
                  <a:cubicBezTo>
                    <a:pt x="2619" y="823"/>
                    <a:pt x="2619" y="824"/>
                    <a:pt x="2619" y="824"/>
                  </a:cubicBezTo>
                  <a:cubicBezTo>
                    <a:pt x="2619" y="824"/>
                    <a:pt x="2619" y="825"/>
                    <a:pt x="2619" y="825"/>
                  </a:cubicBezTo>
                  <a:cubicBezTo>
                    <a:pt x="2625" y="826"/>
                    <a:pt x="2625" y="831"/>
                    <a:pt x="2627" y="835"/>
                  </a:cubicBezTo>
                  <a:cubicBezTo>
                    <a:pt x="2626" y="841"/>
                    <a:pt x="2626" y="846"/>
                    <a:pt x="2625" y="852"/>
                  </a:cubicBezTo>
                  <a:cubicBezTo>
                    <a:pt x="2625" y="854"/>
                    <a:pt x="2624" y="856"/>
                    <a:pt x="2623" y="857"/>
                  </a:cubicBezTo>
                  <a:cubicBezTo>
                    <a:pt x="2623" y="857"/>
                    <a:pt x="2622" y="857"/>
                    <a:pt x="2622" y="858"/>
                  </a:cubicBezTo>
                  <a:cubicBezTo>
                    <a:pt x="2620" y="858"/>
                    <a:pt x="2615" y="857"/>
                    <a:pt x="2615" y="855"/>
                  </a:cubicBezTo>
                  <a:close/>
                  <a:moveTo>
                    <a:pt x="2680" y="723"/>
                  </a:moveTo>
                  <a:cubicBezTo>
                    <a:pt x="2680" y="723"/>
                    <a:pt x="2680" y="723"/>
                    <a:pt x="2680" y="723"/>
                  </a:cubicBezTo>
                  <a:cubicBezTo>
                    <a:pt x="2681" y="722"/>
                    <a:pt x="2681" y="722"/>
                    <a:pt x="2681" y="722"/>
                  </a:cubicBezTo>
                  <a:cubicBezTo>
                    <a:pt x="2680" y="723"/>
                    <a:pt x="2680" y="723"/>
                    <a:pt x="2680" y="723"/>
                  </a:cubicBezTo>
                  <a:close/>
                  <a:moveTo>
                    <a:pt x="881" y="127"/>
                  </a:moveTo>
                  <a:cubicBezTo>
                    <a:pt x="881" y="126"/>
                    <a:pt x="881" y="126"/>
                    <a:pt x="881" y="126"/>
                  </a:cubicBezTo>
                  <a:cubicBezTo>
                    <a:pt x="880" y="126"/>
                    <a:pt x="880" y="126"/>
                    <a:pt x="880" y="126"/>
                  </a:cubicBezTo>
                  <a:lnTo>
                    <a:pt x="881" y="127"/>
                  </a:lnTo>
                  <a:close/>
                  <a:moveTo>
                    <a:pt x="862" y="127"/>
                  </a:moveTo>
                  <a:cubicBezTo>
                    <a:pt x="863" y="127"/>
                    <a:pt x="865" y="128"/>
                    <a:pt x="866" y="128"/>
                  </a:cubicBezTo>
                  <a:cubicBezTo>
                    <a:pt x="868" y="127"/>
                    <a:pt x="871" y="128"/>
                    <a:pt x="873" y="129"/>
                  </a:cubicBezTo>
                  <a:cubicBezTo>
                    <a:pt x="875" y="130"/>
                    <a:pt x="876" y="130"/>
                    <a:pt x="877" y="129"/>
                  </a:cubicBezTo>
                  <a:cubicBezTo>
                    <a:pt x="878" y="128"/>
                    <a:pt x="879" y="127"/>
                    <a:pt x="881" y="126"/>
                  </a:cubicBezTo>
                  <a:cubicBezTo>
                    <a:pt x="883" y="125"/>
                    <a:pt x="886" y="124"/>
                    <a:pt x="888" y="121"/>
                  </a:cubicBezTo>
                  <a:cubicBezTo>
                    <a:pt x="889" y="119"/>
                    <a:pt x="892" y="118"/>
                    <a:pt x="894" y="117"/>
                  </a:cubicBezTo>
                  <a:cubicBezTo>
                    <a:pt x="894" y="116"/>
                    <a:pt x="895" y="115"/>
                    <a:pt x="895" y="114"/>
                  </a:cubicBezTo>
                  <a:cubicBezTo>
                    <a:pt x="896" y="111"/>
                    <a:pt x="898" y="111"/>
                    <a:pt x="900" y="111"/>
                  </a:cubicBezTo>
                  <a:cubicBezTo>
                    <a:pt x="900" y="111"/>
                    <a:pt x="900" y="111"/>
                    <a:pt x="900" y="110"/>
                  </a:cubicBezTo>
                  <a:cubicBezTo>
                    <a:pt x="900" y="110"/>
                    <a:pt x="900" y="109"/>
                    <a:pt x="901" y="110"/>
                  </a:cubicBezTo>
                  <a:cubicBezTo>
                    <a:pt x="901" y="110"/>
                    <a:pt x="900" y="110"/>
                    <a:pt x="900" y="111"/>
                  </a:cubicBezTo>
                  <a:cubicBezTo>
                    <a:pt x="900" y="114"/>
                    <a:pt x="900" y="114"/>
                    <a:pt x="903" y="114"/>
                  </a:cubicBezTo>
                  <a:cubicBezTo>
                    <a:pt x="904" y="114"/>
                    <a:pt x="904" y="115"/>
                    <a:pt x="905" y="115"/>
                  </a:cubicBezTo>
                  <a:cubicBezTo>
                    <a:pt x="906" y="113"/>
                    <a:pt x="907" y="110"/>
                    <a:pt x="909" y="108"/>
                  </a:cubicBezTo>
                  <a:cubicBezTo>
                    <a:pt x="911" y="106"/>
                    <a:pt x="914" y="105"/>
                    <a:pt x="914" y="102"/>
                  </a:cubicBezTo>
                  <a:cubicBezTo>
                    <a:pt x="914" y="98"/>
                    <a:pt x="914" y="94"/>
                    <a:pt x="911" y="91"/>
                  </a:cubicBezTo>
                  <a:cubicBezTo>
                    <a:pt x="911" y="91"/>
                    <a:pt x="910" y="90"/>
                    <a:pt x="910" y="89"/>
                  </a:cubicBezTo>
                  <a:cubicBezTo>
                    <a:pt x="910" y="88"/>
                    <a:pt x="910" y="87"/>
                    <a:pt x="910" y="86"/>
                  </a:cubicBezTo>
                  <a:cubicBezTo>
                    <a:pt x="912" y="84"/>
                    <a:pt x="913" y="82"/>
                    <a:pt x="915" y="81"/>
                  </a:cubicBezTo>
                  <a:cubicBezTo>
                    <a:pt x="915" y="78"/>
                    <a:pt x="914" y="76"/>
                    <a:pt x="915" y="73"/>
                  </a:cubicBezTo>
                  <a:cubicBezTo>
                    <a:pt x="916" y="71"/>
                    <a:pt x="916" y="69"/>
                    <a:pt x="916" y="68"/>
                  </a:cubicBezTo>
                  <a:cubicBezTo>
                    <a:pt x="916" y="65"/>
                    <a:pt x="913" y="65"/>
                    <a:pt x="912" y="63"/>
                  </a:cubicBezTo>
                  <a:cubicBezTo>
                    <a:pt x="910" y="61"/>
                    <a:pt x="908" y="61"/>
                    <a:pt x="906" y="59"/>
                  </a:cubicBezTo>
                  <a:cubicBezTo>
                    <a:pt x="906" y="59"/>
                    <a:pt x="905" y="57"/>
                    <a:pt x="905" y="57"/>
                  </a:cubicBezTo>
                  <a:cubicBezTo>
                    <a:pt x="905" y="54"/>
                    <a:pt x="905" y="51"/>
                    <a:pt x="905" y="48"/>
                  </a:cubicBezTo>
                  <a:cubicBezTo>
                    <a:pt x="905" y="45"/>
                    <a:pt x="906" y="42"/>
                    <a:pt x="906" y="40"/>
                  </a:cubicBezTo>
                  <a:cubicBezTo>
                    <a:pt x="907" y="36"/>
                    <a:pt x="905" y="33"/>
                    <a:pt x="902" y="30"/>
                  </a:cubicBezTo>
                  <a:cubicBezTo>
                    <a:pt x="900" y="28"/>
                    <a:pt x="897" y="28"/>
                    <a:pt x="895" y="28"/>
                  </a:cubicBezTo>
                  <a:cubicBezTo>
                    <a:pt x="893" y="28"/>
                    <a:pt x="892" y="30"/>
                    <a:pt x="892" y="31"/>
                  </a:cubicBezTo>
                  <a:cubicBezTo>
                    <a:pt x="892" y="32"/>
                    <a:pt x="892" y="33"/>
                    <a:pt x="894" y="34"/>
                  </a:cubicBezTo>
                  <a:cubicBezTo>
                    <a:pt x="895" y="34"/>
                    <a:pt x="896" y="35"/>
                    <a:pt x="898" y="35"/>
                  </a:cubicBezTo>
                  <a:cubicBezTo>
                    <a:pt x="899" y="36"/>
                    <a:pt x="899" y="37"/>
                    <a:pt x="898" y="37"/>
                  </a:cubicBezTo>
                  <a:cubicBezTo>
                    <a:pt x="898" y="38"/>
                    <a:pt x="897" y="38"/>
                    <a:pt x="897" y="38"/>
                  </a:cubicBezTo>
                  <a:cubicBezTo>
                    <a:pt x="895" y="38"/>
                    <a:pt x="893" y="38"/>
                    <a:pt x="892" y="38"/>
                  </a:cubicBezTo>
                  <a:cubicBezTo>
                    <a:pt x="890" y="39"/>
                    <a:pt x="888" y="39"/>
                    <a:pt x="887" y="40"/>
                  </a:cubicBezTo>
                  <a:cubicBezTo>
                    <a:pt x="885" y="40"/>
                    <a:pt x="883" y="43"/>
                    <a:pt x="883" y="45"/>
                  </a:cubicBezTo>
                  <a:cubicBezTo>
                    <a:pt x="884" y="47"/>
                    <a:pt x="884" y="48"/>
                    <a:pt x="885" y="49"/>
                  </a:cubicBezTo>
                  <a:cubicBezTo>
                    <a:pt x="885" y="50"/>
                    <a:pt x="885" y="51"/>
                    <a:pt x="884" y="51"/>
                  </a:cubicBezTo>
                  <a:cubicBezTo>
                    <a:pt x="884" y="52"/>
                    <a:pt x="883" y="52"/>
                    <a:pt x="883" y="51"/>
                  </a:cubicBezTo>
                  <a:cubicBezTo>
                    <a:pt x="882" y="50"/>
                    <a:pt x="880" y="49"/>
                    <a:pt x="878" y="51"/>
                  </a:cubicBezTo>
                  <a:cubicBezTo>
                    <a:pt x="876" y="52"/>
                    <a:pt x="874" y="53"/>
                    <a:pt x="872" y="53"/>
                  </a:cubicBezTo>
                  <a:cubicBezTo>
                    <a:pt x="870" y="52"/>
                    <a:pt x="869" y="55"/>
                    <a:pt x="870" y="57"/>
                  </a:cubicBezTo>
                  <a:cubicBezTo>
                    <a:pt x="870" y="59"/>
                    <a:pt x="871" y="60"/>
                    <a:pt x="872" y="62"/>
                  </a:cubicBezTo>
                  <a:cubicBezTo>
                    <a:pt x="874" y="63"/>
                    <a:pt x="875" y="65"/>
                    <a:pt x="875" y="67"/>
                  </a:cubicBezTo>
                  <a:cubicBezTo>
                    <a:pt x="875" y="67"/>
                    <a:pt x="875" y="67"/>
                    <a:pt x="875" y="67"/>
                  </a:cubicBezTo>
                  <a:cubicBezTo>
                    <a:pt x="875" y="67"/>
                    <a:pt x="876" y="68"/>
                    <a:pt x="876" y="68"/>
                  </a:cubicBezTo>
                  <a:cubicBezTo>
                    <a:pt x="876" y="68"/>
                    <a:pt x="877" y="68"/>
                    <a:pt x="878" y="68"/>
                  </a:cubicBezTo>
                  <a:cubicBezTo>
                    <a:pt x="877" y="69"/>
                    <a:pt x="876" y="68"/>
                    <a:pt x="876" y="68"/>
                  </a:cubicBezTo>
                  <a:cubicBezTo>
                    <a:pt x="876" y="68"/>
                    <a:pt x="875" y="68"/>
                    <a:pt x="875" y="68"/>
                  </a:cubicBezTo>
                  <a:cubicBezTo>
                    <a:pt x="875" y="67"/>
                    <a:pt x="875" y="67"/>
                    <a:pt x="875" y="67"/>
                  </a:cubicBezTo>
                  <a:cubicBezTo>
                    <a:pt x="873" y="67"/>
                    <a:pt x="871" y="66"/>
                    <a:pt x="869" y="65"/>
                  </a:cubicBezTo>
                  <a:cubicBezTo>
                    <a:pt x="868" y="64"/>
                    <a:pt x="867" y="65"/>
                    <a:pt x="866" y="65"/>
                  </a:cubicBezTo>
                  <a:cubicBezTo>
                    <a:pt x="863" y="71"/>
                    <a:pt x="862" y="78"/>
                    <a:pt x="859" y="84"/>
                  </a:cubicBezTo>
                  <a:cubicBezTo>
                    <a:pt x="858" y="86"/>
                    <a:pt x="859" y="88"/>
                    <a:pt x="861" y="90"/>
                  </a:cubicBezTo>
                  <a:cubicBezTo>
                    <a:pt x="863" y="91"/>
                    <a:pt x="865" y="92"/>
                    <a:pt x="867" y="93"/>
                  </a:cubicBezTo>
                  <a:cubicBezTo>
                    <a:pt x="868" y="93"/>
                    <a:pt x="869" y="93"/>
                    <a:pt x="870" y="94"/>
                  </a:cubicBezTo>
                  <a:cubicBezTo>
                    <a:pt x="870" y="94"/>
                    <a:pt x="870" y="95"/>
                    <a:pt x="870" y="96"/>
                  </a:cubicBezTo>
                  <a:cubicBezTo>
                    <a:pt x="870" y="96"/>
                    <a:pt x="870" y="97"/>
                    <a:pt x="869" y="97"/>
                  </a:cubicBezTo>
                  <a:cubicBezTo>
                    <a:pt x="868" y="98"/>
                    <a:pt x="868" y="97"/>
                    <a:pt x="867" y="97"/>
                  </a:cubicBezTo>
                  <a:cubicBezTo>
                    <a:pt x="862" y="97"/>
                    <a:pt x="859" y="98"/>
                    <a:pt x="858" y="103"/>
                  </a:cubicBezTo>
                  <a:cubicBezTo>
                    <a:pt x="856" y="106"/>
                    <a:pt x="856" y="110"/>
                    <a:pt x="855" y="114"/>
                  </a:cubicBezTo>
                  <a:cubicBezTo>
                    <a:pt x="855" y="120"/>
                    <a:pt x="858" y="124"/>
                    <a:pt x="862" y="127"/>
                  </a:cubicBezTo>
                  <a:close/>
                  <a:moveTo>
                    <a:pt x="2418" y="1228"/>
                  </a:moveTo>
                  <a:cubicBezTo>
                    <a:pt x="2418" y="1223"/>
                    <a:pt x="2420" y="1219"/>
                    <a:pt x="2421" y="1214"/>
                  </a:cubicBezTo>
                  <a:cubicBezTo>
                    <a:pt x="2420" y="1214"/>
                    <a:pt x="2420" y="1214"/>
                    <a:pt x="2420" y="1214"/>
                  </a:cubicBezTo>
                  <a:cubicBezTo>
                    <a:pt x="2420" y="1213"/>
                    <a:pt x="2418" y="1213"/>
                    <a:pt x="2418" y="1212"/>
                  </a:cubicBezTo>
                  <a:cubicBezTo>
                    <a:pt x="2418" y="1211"/>
                    <a:pt x="2418" y="1211"/>
                    <a:pt x="2417" y="1211"/>
                  </a:cubicBezTo>
                  <a:cubicBezTo>
                    <a:pt x="2417" y="1211"/>
                    <a:pt x="2417" y="1210"/>
                    <a:pt x="2417" y="1210"/>
                  </a:cubicBezTo>
                  <a:cubicBezTo>
                    <a:pt x="2417" y="1210"/>
                    <a:pt x="2417" y="1210"/>
                    <a:pt x="2417" y="1210"/>
                  </a:cubicBezTo>
                  <a:cubicBezTo>
                    <a:pt x="2417" y="1210"/>
                    <a:pt x="2417" y="1210"/>
                    <a:pt x="2417" y="1211"/>
                  </a:cubicBezTo>
                  <a:cubicBezTo>
                    <a:pt x="2418" y="1211"/>
                    <a:pt x="2418" y="1211"/>
                    <a:pt x="2418" y="1211"/>
                  </a:cubicBezTo>
                  <a:cubicBezTo>
                    <a:pt x="2419" y="1212"/>
                    <a:pt x="2420" y="1213"/>
                    <a:pt x="2421" y="1214"/>
                  </a:cubicBezTo>
                  <a:cubicBezTo>
                    <a:pt x="2421" y="1214"/>
                    <a:pt x="2421" y="1214"/>
                    <a:pt x="2421" y="1214"/>
                  </a:cubicBezTo>
                  <a:cubicBezTo>
                    <a:pt x="2422" y="1215"/>
                    <a:pt x="2423" y="1215"/>
                    <a:pt x="2424" y="1215"/>
                  </a:cubicBezTo>
                  <a:cubicBezTo>
                    <a:pt x="2424" y="1215"/>
                    <a:pt x="2425" y="1215"/>
                    <a:pt x="2425" y="1215"/>
                  </a:cubicBezTo>
                  <a:cubicBezTo>
                    <a:pt x="2426" y="1214"/>
                    <a:pt x="2426" y="1213"/>
                    <a:pt x="2426" y="1212"/>
                  </a:cubicBezTo>
                  <a:cubicBezTo>
                    <a:pt x="2424" y="1208"/>
                    <a:pt x="2422" y="1205"/>
                    <a:pt x="2420" y="1201"/>
                  </a:cubicBezTo>
                  <a:cubicBezTo>
                    <a:pt x="2419" y="1201"/>
                    <a:pt x="2418" y="1201"/>
                    <a:pt x="2418" y="1201"/>
                  </a:cubicBezTo>
                  <a:cubicBezTo>
                    <a:pt x="2416" y="1201"/>
                    <a:pt x="2415" y="1202"/>
                    <a:pt x="2414" y="1203"/>
                  </a:cubicBezTo>
                  <a:cubicBezTo>
                    <a:pt x="2413" y="1204"/>
                    <a:pt x="2413" y="1205"/>
                    <a:pt x="2413" y="1205"/>
                  </a:cubicBezTo>
                  <a:cubicBezTo>
                    <a:pt x="2412" y="1206"/>
                    <a:pt x="2410" y="1206"/>
                    <a:pt x="2409" y="1205"/>
                  </a:cubicBezTo>
                  <a:cubicBezTo>
                    <a:pt x="2408" y="1203"/>
                    <a:pt x="2407" y="1201"/>
                    <a:pt x="2407" y="1198"/>
                  </a:cubicBezTo>
                  <a:cubicBezTo>
                    <a:pt x="2406" y="1197"/>
                    <a:pt x="2405" y="1196"/>
                    <a:pt x="2404" y="1195"/>
                  </a:cubicBezTo>
                  <a:cubicBezTo>
                    <a:pt x="2402" y="1195"/>
                    <a:pt x="2401" y="1195"/>
                    <a:pt x="2399" y="1194"/>
                  </a:cubicBezTo>
                  <a:cubicBezTo>
                    <a:pt x="2399" y="1194"/>
                    <a:pt x="2398" y="1193"/>
                    <a:pt x="2398" y="1193"/>
                  </a:cubicBezTo>
                  <a:cubicBezTo>
                    <a:pt x="2399" y="1191"/>
                    <a:pt x="2397" y="1188"/>
                    <a:pt x="2399" y="1187"/>
                  </a:cubicBezTo>
                  <a:cubicBezTo>
                    <a:pt x="2399" y="1185"/>
                    <a:pt x="2399" y="1184"/>
                    <a:pt x="2399" y="1183"/>
                  </a:cubicBezTo>
                  <a:cubicBezTo>
                    <a:pt x="2397" y="1181"/>
                    <a:pt x="2393" y="1179"/>
                    <a:pt x="2393" y="1176"/>
                  </a:cubicBezTo>
                  <a:cubicBezTo>
                    <a:pt x="2392" y="1175"/>
                    <a:pt x="2391" y="1174"/>
                    <a:pt x="2390" y="1174"/>
                  </a:cubicBezTo>
                  <a:cubicBezTo>
                    <a:pt x="2388" y="1172"/>
                    <a:pt x="2386" y="1172"/>
                    <a:pt x="2384" y="1171"/>
                  </a:cubicBezTo>
                  <a:cubicBezTo>
                    <a:pt x="2383" y="1170"/>
                    <a:pt x="2381" y="1170"/>
                    <a:pt x="2381" y="1169"/>
                  </a:cubicBezTo>
                  <a:cubicBezTo>
                    <a:pt x="2380" y="1166"/>
                    <a:pt x="2377" y="1166"/>
                    <a:pt x="2375" y="1164"/>
                  </a:cubicBezTo>
                  <a:cubicBezTo>
                    <a:pt x="2373" y="1162"/>
                    <a:pt x="2370" y="1161"/>
                    <a:pt x="2367" y="1159"/>
                  </a:cubicBezTo>
                  <a:cubicBezTo>
                    <a:pt x="2365" y="1159"/>
                    <a:pt x="2364" y="1157"/>
                    <a:pt x="2363" y="1156"/>
                  </a:cubicBezTo>
                  <a:cubicBezTo>
                    <a:pt x="2362" y="1153"/>
                    <a:pt x="2360" y="1152"/>
                    <a:pt x="2357" y="1150"/>
                  </a:cubicBezTo>
                  <a:cubicBezTo>
                    <a:pt x="2351" y="1147"/>
                    <a:pt x="2346" y="1142"/>
                    <a:pt x="2342" y="1136"/>
                  </a:cubicBezTo>
                  <a:cubicBezTo>
                    <a:pt x="2340" y="1134"/>
                    <a:pt x="2338" y="1133"/>
                    <a:pt x="2336" y="1133"/>
                  </a:cubicBezTo>
                  <a:cubicBezTo>
                    <a:pt x="2331" y="1132"/>
                    <a:pt x="2326" y="1131"/>
                    <a:pt x="2322" y="1130"/>
                  </a:cubicBezTo>
                  <a:cubicBezTo>
                    <a:pt x="2321" y="1129"/>
                    <a:pt x="2319" y="1130"/>
                    <a:pt x="2318" y="1130"/>
                  </a:cubicBezTo>
                  <a:cubicBezTo>
                    <a:pt x="2317" y="1130"/>
                    <a:pt x="2317" y="1133"/>
                    <a:pt x="2317" y="1134"/>
                  </a:cubicBezTo>
                  <a:cubicBezTo>
                    <a:pt x="2318" y="1136"/>
                    <a:pt x="2319" y="1138"/>
                    <a:pt x="2320" y="1139"/>
                  </a:cubicBezTo>
                  <a:cubicBezTo>
                    <a:pt x="2323" y="1143"/>
                    <a:pt x="2326" y="1146"/>
                    <a:pt x="2330" y="1148"/>
                  </a:cubicBezTo>
                  <a:cubicBezTo>
                    <a:pt x="2333" y="1149"/>
                    <a:pt x="2335" y="1151"/>
                    <a:pt x="2336" y="1153"/>
                  </a:cubicBezTo>
                  <a:cubicBezTo>
                    <a:pt x="2337" y="1155"/>
                    <a:pt x="2339" y="1157"/>
                    <a:pt x="2340" y="1159"/>
                  </a:cubicBezTo>
                  <a:cubicBezTo>
                    <a:pt x="2342" y="1163"/>
                    <a:pt x="2345" y="1166"/>
                    <a:pt x="2349" y="1169"/>
                  </a:cubicBezTo>
                  <a:cubicBezTo>
                    <a:pt x="2350" y="1170"/>
                    <a:pt x="2351" y="1171"/>
                    <a:pt x="2351" y="1172"/>
                  </a:cubicBezTo>
                  <a:cubicBezTo>
                    <a:pt x="2352" y="1175"/>
                    <a:pt x="2353" y="1177"/>
                    <a:pt x="2354" y="1180"/>
                  </a:cubicBezTo>
                  <a:cubicBezTo>
                    <a:pt x="2355" y="1181"/>
                    <a:pt x="2356" y="1183"/>
                    <a:pt x="2357" y="1183"/>
                  </a:cubicBezTo>
                  <a:cubicBezTo>
                    <a:pt x="2361" y="1187"/>
                    <a:pt x="2364" y="1192"/>
                    <a:pt x="2365" y="1198"/>
                  </a:cubicBezTo>
                  <a:cubicBezTo>
                    <a:pt x="2366" y="1200"/>
                    <a:pt x="2367" y="1203"/>
                    <a:pt x="2368" y="1205"/>
                  </a:cubicBezTo>
                  <a:cubicBezTo>
                    <a:pt x="2369" y="1208"/>
                    <a:pt x="2371" y="1210"/>
                    <a:pt x="2372" y="1212"/>
                  </a:cubicBezTo>
                  <a:cubicBezTo>
                    <a:pt x="2375" y="1216"/>
                    <a:pt x="2380" y="1218"/>
                    <a:pt x="2383" y="1222"/>
                  </a:cubicBezTo>
                  <a:cubicBezTo>
                    <a:pt x="2386" y="1226"/>
                    <a:pt x="2389" y="1229"/>
                    <a:pt x="2393" y="1232"/>
                  </a:cubicBezTo>
                  <a:cubicBezTo>
                    <a:pt x="2396" y="1235"/>
                    <a:pt x="2399" y="1237"/>
                    <a:pt x="2402" y="1240"/>
                  </a:cubicBezTo>
                  <a:cubicBezTo>
                    <a:pt x="2403" y="1241"/>
                    <a:pt x="2404" y="1241"/>
                    <a:pt x="2406" y="1241"/>
                  </a:cubicBezTo>
                  <a:cubicBezTo>
                    <a:pt x="2410" y="1241"/>
                    <a:pt x="2414" y="1241"/>
                    <a:pt x="2418" y="1241"/>
                  </a:cubicBezTo>
                  <a:cubicBezTo>
                    <a:pt x="2418" y="1237"/>
                    <a:pt x="2418" y="1232"/>
                    <a:pt x="2418" y="1228"/>
                  </a:cubicBezTo>
                  <a:close/>
                  <a:moveTo>
                    <a:pt x="2418" y="1240"/>
                  </a:moveTo>
                  <a:cubicBezTo>
                    <a:pt x="2419" y="1240"/>
                    <a:pt x="2419" y="1240"/>
                    <a:pt x="2419" y="1240"/>
                  </a:cubicBezTo>
                  <a:cubicBezTo>
                    <a:pt x="2419" y="1240"/>
                    <a:pt x="2419" y="1240"/>
                    <a:pt x="2419" y="1240"/>
                  </a:cubicBezTo>
                  <a:cubicBezTo>
                    <a:pt x="2418" y="1240"/>
                    <a:pt x="2418" y="1240"/>
                    <a:pt x="2418" y="1240"/>
                  </a:cubicBezTo>
                  <a:close/>
                  <a:moveTo>
                    <a:pt x="616" y="203"/>
                  </a:moveTo>
                  <a:cubicBezTo>
                    <a:pt x="616" y="203"/>
                    <a:pt x="616" y="203"/>
                    <a:pt x="616" y="203"/>
                  </a:cubicBezTo>
                  <a:cubicBezTo>
                    <a:pt x="616" y="203"/>
                    <a:pt x="616" y="203"/>
                    <a:pt x="616" y="203"/>
                  </a:cubicBezTo>
                  <a:cubicBezTo>
                    <a:pt x="616" y="203"/>
                    <a:pt x="616" y="203"/>
                    <a:pt x="616" y="203"/>
                  </a:cubicBezTo>
                  <a:close/>
                  <a:moveTo>
                    <a:pt x="549" y="220"/>
                  </a:moveTo>
                  <a:cubicBezTo>
                    <a:pt x="549" y="223"/>
                    <a:pt x="549" y="226"/>
                    <a:pt x="549" y="229"/>
                  </a:cubicBezTo>
                  <a:cubicBezTo>
                    <a:pt x="549" y="230"/>
                    <a:pt x="550" y="231"/>
                    <a:pt x="551" y="231"/>
                  </a:cubicBezTo>
                  <a:cubicBezTo>
                    <a:pt x="555" y="231"/>
                    <a:pt x="559" y="230"/>
                    <a:pt x="562" y="228"/>
                  </a:cubicBezTo>
                  <a:cubicBezTo>
                    <a:pt x="562" y="228"/>
                    <a:pt x="562" y="228"/>
                    <a:pt x="562" y="228"/>
                  </a:cubicBezTo>
                  <a:cubicBezTo>
                    <a:pt x="563" y="227"/>
                    <a:pt x="563" y="227"/>
                    <a:pt x="563" y="227"/>
                  </a:cubicBezTo>
                  <a:cubicBezTo>
                    <a:pt x="562" y="228"/>
                    <a:pt x="562" y="228"/>
                    <a:pt x="562" y="228"/>
                  </a:cubicBezTo>
                  <a:cubicBezTo>
                    <a:pt x="564" y="229"/>
                    <a:pt x="565" y="231"/>
                    <a:pt x="567" y="230"/>
                  </a:cubicBezTo>
                  <a:cubicBezTo>
                    <a:pt x="569" y="230"/>
                    <a:pt x="571" y="230"/>
                    <a:pt x="572" y="229"/>
                  </a:cubicBezTo>
                  <a:cubicBezTo>
                    <a:pt x="573" y="228"/>
                    <a:pt x="574" y="227"/>
                    <a:pt x="575" y="225"/>
                  </a:cubicBezTo>
                  <a:cubicBezTo>
                    <a:pt x="576" y="224"/>
                    <a:pt x="577" y="222"/>
                    <a:pt x="579" y="220"/>
                  </a:cubicBezTo>
                  <a:cubicBezTo>
                    <a:pt x="581" y="218"/>
                    <a:pt x="583" y="215"/>
                    <a:pt x="587" y="215"/>
                  </a:cubicBezTo>
                  <a:cubicBezTo>
                    <a:pt x="588" y="215"/>
                    <a:pt x="590" y="214"/>
                    <a:pt x="592" y="213"/>
                  </a:cubicBezTo>
                  <a:cubicBezTo>
                    <a:pt x="593" y="211"/>
                    <a:pt x="595" y="209"/>
                    <a:pt x="596" y="208"/>
                  </a:cubicBezTo>
                  <a:cubicBezTo>
                    <a:pt x="597" y="207"/>
                    <a:pt x="599" y="206"/>
                    <a:pt x="600" y="206"/>
                  </a:cubicBezTo>
                  <a:cubicBezTo>
                    <a:pt x="604" y="206"/>
                    <a:pt x="608" y="204"/>
                    <a:pt x="612" y="203"/>
                  </a:cubicBezTo>
                  <a:cubicBezTo>
                    <a:pt x="613" y="203"/>
                    <a:pt x="615" y="203"/>
                    <a:pt x="616" y="203"/>
                  </a:cubicBezTo>
                  <a:cubicBezTo>
                    <a:pt x="618" y="201"/>
                    <a:pt x="620" y="201"/>
                    <a:pt x="622" y="201"/>
                  </a:cubicBezTo>
                  <a:cubicBezTo>
                    <a:pt x="624" y="201"/>
                    <a:pt x="625" y="201"/>
                    <a:pt x="627" y="201"/>
                  </a:cubicBezTo>
                  <a:cubicBezTo>
                    <a:pt x="629" y="199"/>
                    <a:pt x="631" y="199"/>
                    <a:pt x="634" y="199"/>
                  </a:cubicBezTo>
                  <a:cubicBezTo>
                    <a:pt x="635" y="193"/>
                    <a:pt x="634" y="187"/>
                    <a:pt x="634" y="181"/>
                  </a:cubicBezTo>
                  <a:cubicBezTo>
                    <a:pt x="633" y="178"/>
                    <a:pt x="631" y="175"/>
                    <a:pt x="630" y="173"/>
                  </a:cubicBezTo>
                  <a:cubicBezTo>
                    <a:pt x="628" y="172"/>
                    <a:pt x="626" y="172"/>
                    <a:pt x="624" y="172"/>
                  </a:cubicBezTo>
                  <a:cubicBezTo>
                    <a:pt x="621" y="172"/>
                    <a:pt x="619" y="170"/>
                    <a:pt x="616" y="169"/>
                  </a:cubicBezTo>
                  <a:cubicBezTo>
                    <a:pt x="615" y="167"/>
                    <a:pt x="613" y="166"/>
                    <a:pt x="612" y="165"/>
                  </a:cubicBezTo>
                  <a:cubicBezTo>
                    <a:pt x="610" y="161"/>
                    <a:pt x="606" y="160"/>
                    <a:pt x="602" y="161"/>
                  </a:cubicBezTo>
                  <a:cubicBezTo>
                    <a:pt x="598" y="161"/>
                    <a:pt x="595" y="161"/>
                    <a:pt x="592" y="161"/>
                  </a:cubicBezTo>
                  <a:cubicBezTo>
                    <a:pt x="590" y="161"/>
                    <a:pt x="588" y="161"/>
                    <a:pt x="586" y="162"/>
                  </a:cubicBezTo>
                  <a:cubicBezTo>
                    <a:pt x="585" y="162"/>
                    <a:pt x="584" y="163"/>
                    <a:pt x="583" y="165"/>
                  </a:cubicBezTo>
                  <a:cubicBezTo>
                    <a:pt x="583" y="167"/>
                    <a:pt x="582" y="169"/>
                    <a:pt x="582" y="171"/>
                  </a:cubicBezTo>
                  <a:cubicBezTo>
                    <a:pt x="582" y="174"/>
                    <a:pt x="581" y="175"/>
                    <a:pt x="579" y="177"/>
                  </a:cubicBezTo>
                  <a:cubicBezTo>
                    <a:pt x="576" y="180"/>
                    <a:pt x="572" y="183"/>
                    <a:pt x="569" y="186"/>
                  </a:cubicBezTo>
                  <a:cubicBezTo>
                    <a:pt x="567" y="187"/>
                    <a:pt x="566" y="189"/>
                    <a:pt x="566" y="191"/>
                  </a:cubicBezTo>
                  <a:cubicBezTo>
                    <a:pt x="566" y="192"/>
                    <a:pt x="565" y="193"/>
                    <a:pt x="565" y="193"/>
                  </a:cubicBezTo>
                  <a:cubicBezTo>
                    <a:pt x="558" y="197"/>
                    <a:pt x="554" y="202"/>
                    <a:pt x="548" y="206"/>
                  </a:cubicBezTo>
                  <a:cubicBezTo>
                    <a:pt x="547" y="207"/>
                    <a:pt x="545" y="208"/>
                    <a:pt x="545" y="209"/>
                  </a:cubicBezTo>
                  <a:cubicBezTo>
                    <a:pt x="544" y="211"/>
                    <a:pt x="546" y="212"/>
                    <a:pt x="547" y="214"/>
                  </a:cubicBezTo>
                  <a:cubicBezTo>
                    <a:pt x="548" y="215"/>
                    <a:pt x="549" y="218"/>
                    <a:pt x="549" y="220"/>
                  </a:cubicBezTo>
                  <a:close/>
                  <a:moveTo>
                    <a:pt x="1377" y="580"/>
                  </a:moveTo>
                  <a:cubicBezTo>
                    <a:pt x="1379" y="583"/>
                    <a:pt x="1380" y="585"/>
                    <a:pt x="1379" y="589"/>
                  </a:cubicBezTo>
                  <a:cubicBezTo>
                    <a:pt x="1378" y="590"/>
                    <a:pt x="1379" y="591"/>
                    <a:pt x="1380" y="592"/>
                  </a:cubicBezTo>
                  <a:cubicBezTo>
                    <a:pt x="1382" y="593"/>
                    <a:pt x="1381" y="594"/>
                    <a:pt x="1381" y="595"/>
                  </a:cubicBezTo>
                  <a:cubicBezTo>
                    <a:pt x="1380" y="596"/>
                    <a:pt x="1380" y="597"/>
                    <a:pt x="1379" y="598"/>
                  </a:cubicBezTo>
                  <a:cubicBezTo>
                    <a:pt x="1380" y="599"/>
                    <a:pt x="1380" y="599"/>
                    <a:pt x="1380" y="600"/>
                  </a:cubicBezTo>
                  <a:cubicBezTo>
                    <a:pt x="1381" y="600"/>
                    <a:pt x="1381" y="601"/>
                    <a:pt x="1381" y="602"/>
                  </a:cubicBezTo>
                  <a:cubicBezTo>
                    <a:pt x="1382" y="604"/>
                    <a:pt x="1383" y="604"/>
                    <a:pt x="1386" y="602"/>
                  </a:cubicBezTo>
                  <a:cubicBezTo>
                    <a:pt x="1386" y="602"/>
                    <a:pt x="1386" y="601"/>
                    <a:pt x="1387" y="601"/>
                  </a:cubicBezTo>
                  <a:cubicBezTo>
                    <a:pt x="1387" y="602"/>
                    <a:pt x="1387" y="602"/>
                    <a:pt x="1387" y="603"/>
                  </a:cubicBezTo>
                  <a:cubicBezTo>
                    <a:pt x="1387" y="605"/>
                    <a:pt x="1387" y="607"/>
                    <a:pt x="1386" y="609"/>
                  </a:cubicBezTo>
                  <a:cubicBezTo>
                    <a:pt x="1386" y="611"/>
                    <a:pt x="1387" y="612"/>
                    <a:pt x="1389" y="612"/>
                  </a:cubicBezTo>
                  <a:cubicBezTo>
                    <a:pt x="1389" y="612"/>
                    <a:pt x="1390" y="613"/>
                    <a:pt x="1390" y="613"/>
                  </a:cubicBezTo>
                  <a:cubicBezTo>
                    <a:pt x="1392" y="613"/>
                    <a:pt x="1394" y="612"/>
                    <a:pt x="1396" y="613"/>
                  </a:cubicBezTo>
                  <a:cubicBezTo>
                    <a:pt x="1398" y="613"/>
                    <a:pt x="1397" y="616"/>
                    <a:pt x="1398" y="617"/>
                  </a:cubicBezTo>
                  <a:cubicBezTo>
                    <a:pt x="1398" y="618"/>
                    <a:pt x="1399" y="619"/>
                    <a:pt x="1400" y="620"/>
                  </a:cubicBezTo>
                  <a:cubicBezTo>
                    <a:pt x="1401" y="622"/>
                    <a:pt x="1402" y="623"/>
                    <a:pt x="1401" y="625"/>
                  </a:cubicBezTo>
                  <a:cubicBezTo>
                    <a:pt x="1400" y="631"/>
                    <a:pt x="1399" y="631"/>
                    <a:pt x="1393" y="631"/>
                  </a:cubicBezTo>
                  <a:cubicBezTo>
                    <a:pt x="1393" y="631"/>
                    <a:pt x="1392" y="630"/>
                    <a:pt x="1392" y="630"/>
                  </a:cubicBezTo>
                  <a:cubicBezTo>
                    <a:pt x="1391" y="630"/>
                    <a:pt x="1391" y="631"/>
                    <a:pt x="1391" y="631"/>
                  </a:cubicBezTo>
                  <a:cubicBezTo>
                    <a:pt x="1391" y="634"/>
                    <a:pt x="1390" y="637"/>
                    <a:pt x="1393" y="640"/>
                  </a:cubicBezTo>
                  <a:cubicBezTo>
                    <a:pt x="1394" y="641"/>
                    <a:pt x="1393" y="643"/>
                    <a:pt x="1392" y="644"/>
                  </a:cubicBezTo>
                  <a:cubicBezTo>
                    <a:pt x="1391" y="645"/>
                    <a:pt x="1390" y="646"/>
                    <a:pt x="1389" y="647"/>
                  </a:cubicBezTo>
                  <a:cubicBezTo>
                    <a:pt x="1388" y="647"/>
                    <a:pt x="1387" y="648"/>
                    <a:pt x="1386" y="649"/>
                  </a:cubicBezTo>
                  <a:cubicBezTo>
                    <a:pt x="1386" y="649"/>
                    <a:pt x="1386" y="650"/>
                    <a:pt x="1386" y="651"/>
                  </a:cubicBezTo>
                  <a:cubicBezTo>
                    <a:pt x="1386" y="651"/>
                    <a:pt x="1387" y="652"/>
                    <a:pt x="1387" y="652"/>
                  </a:cubicBezTo>
                  <a:cubicBezTo>
                    <a:pt x="1391" y="653"/>
                    <a:pt x="1396" y="654"/>
                    <a:pt x="1399" y="657"/>
                  </a:cubicBezTo>
                  <a:cubicBezTo>
                    <a:pt x="1400" y="657"/>
                    <a:pt x="1400" y="657"/>
                    <a:pt x="1400" y="658"/>
                  </a:cubicBezTo>
                  <a:cubicBezTo>
                    <a:pt x="1400" y="658"/>
                    <a:pt x="1399" y="658"/>
                    <a:pt x="1399" y="658"/>
                  </a:cubicBezTo>
                  <a:cubicBezTo>
                    <a:pt x="1395" y="658"/>
                    <a:pt x="1392" y="659"/>
                    <a:pt x="1390" y="662"/>
                  </a:cubicBezTo>
                  <a:cubicBezTo>
                    <a:pt x="1388" y="666"/>
                    <a:pt x="1385" y="668"/>
                    <a:pt x="1382" y="671"/>
                  </a:cubicBezTo>
                  <a:cubicBezTo>
                    <a:pt x="1382" y="672"/>
                    <a:pt x="1382" y="672"/>
                    <a:pt x="1382" y="672"/>
                  </a:cubicBezTo>
                  <a:cubicBezTo>
                    <a:pt x="1382" y="673"/>
                    <a:pt x="1383" y="673"/>
                    <a:pt x="1383" y="673"/>
                  </a:cubicBezTo>
                  <a:cubicBezTo>
                    <a:pt x="1384" y="673"/>
                    <a:pt x="1385" y="673"/>
                    <a:pt x="1386" y="673"/>
                  </a:cubicBezTo>
                  <a:cubicBezTo>
                    <a:pt x="1388" y="672"/>
                    <a:pt x="1390" y="670"/>
                    <a:pt x="1392" y="671"/>
                  </a:cubicBezTo>
                  <a:cubicBezTo>
                    <a:pt x="1396" y="672"/>
                    <a:pt x="1399" y="671"/>
                    <a:pt x="1401" y="668"/>
                  </a:cubicBezTo>
                  <a:cubicBezTo>
                    <a:pt x="1402" y="667"/>
                    <a:pt x="1404" y="666"/>
                    <a:pt x="1405" y="666"/>
                  </a:cubicBezTo>
                  <a:cubicBezTo>
                    <a:pt x="1409" y="666"/>
                    <a:pt x="1413" y="666"/>
                    <a:pt x="1416" y="666"/>
                  </a:cubicBezTo>
                  <a:cubicBezTo>
                    <a:pt x="1420" y="665"/>
                    <a:pt x="1425" y="664"/>
                    <a:pt x="1429" y="664"/>
                  </a:cubicBezTo>
                  <a:cubicBezTo>
                    <a:pt x="1434" y="664"/>
                    <a:pt x="1437" y="662"/>
                    <a:pt x="1440" y="658"/>
                  </a:cubicBezTo>
                  <a:cubicBezTo>
                    <a:pt x="1440" y="658"/>
                    <a:pt x="1440" y="656"/>
                    <a:pt x="1440" y="655"/>
                  </a:cubicBezTo>
                  <a:cubicBezTo>
                    <a:pt x="1439" y="655"/>
                    <a:pt x="1438" y="655"/>
                    <a:pt x="1438" y="654"/>
                  </a:cubicBezTo>
                  <a:cubicBezTo>
                    <a:pt x="1436" y="654"/>
                    <a:pt x="1436" y="653"/>
                    <a:pt x="1437" y="652"/>
                  </a:cubicBezTo>
                  <a:cubicBezTo>
                    <a:pt x="1438" y="650"/>
                    <a:pt x="1440" y="648"/>
                    <a:pt x="1441" y="645"/>
                  </a:cubicBezTo>
                  <a:cubicBezTo>
                    <a:pt x="1444" y="640"/>
                    <a:pt x="1441" y="635"/>
                    <a:pt x="1436" y="634"/>
                  </a:cubicBezTo>
                  <a:cubicBezTo>
                    <a:pt x="1434" y="634"/>
                    <a:pt x="1432" y="634"/>
                    <a:pt x="1430" y="634"/>
                  </a:cubicBezTo>
                  <a:cubicBezTo>
                    <a:pt x="1430" y="634"/>
                    <a:pt x="1430" y="634"/>
                    <a:pt x="1430" y="634"/>
                  </a:cubicBezTo>
                  <a:cubicBezTo>
                    <a:pt x="1430" y="635"/>
                    <a:pt x="1430" y="635"/>
                    <a:pt x="1430" y="635"/>
                  </a:cubicBezTo>
                  <a:cubicBezTo>
                    <a:pt x="1430" y="634"/>
                    <a:pt x="1430" y="634"/>
                    <a:pt x="1430" y="634"/>
                  </a:cubicBezTo>
                  <a:cubicBezTo>
                    <a:pt x="1430" y="633"/>
                    <a:pt x="1430" y="632"/>
                    <a:pt x="1430" y="631"/>
                  </a:cubicBezTo>
                  <a:cubicBezTo>
                    <a:pt x="1428" y="628"/>
                    <a:pt x="1426" y="625"/>
                    <a:pt x="1425" y="621"/>
                  </a:cubicBezTo>
                  <a:cubicBezTo>
                    <a:pt x="1424" y="619"/>
                    <a:pt x="1423" y="617"/>
                    <a:pt x="1421" y="616"/>
                  </a:cubicBezTo>
                  <a:cubicBezTo>
                    <a:pt x="1417" y="614"/>
                    <a:pt x="1416" y="611"/>
                    <a:pt x="1415" y="607"/>
                  </a:cubicBezTo>
                  <a:cubicBezTo>
                    <a:pt x="1413" y="602"/>
                    <a:pt x="1410" y="598"/>
                    <a:pt x="1405" y="596"/>
                  </a:cubicBezTo>
                  <a:cubicBezTo>
                    <a:pt x="1404" y="596"/>
                    <a:pt x="1403" y="595"/>
                    <a:pt x="1404" y="595"/>
                  </a:cubicBezTo>
                  <a:cubicBezTo>
                    <a:pt x="1405" y="593"/>
                    <a:pt x="1405" y="591"/>
                    <a:pt x="1406" y="590"/>
                  </a:cubicBezTo>
                  <a:cubicBezTo>
                    <a:pt x="1408" y="586"/>
                    <a:pt x="1409" y="583"/>
                    <a:pt x="1410" y="579"/>
                  </a:cubicBezTo>
                  <a:cubicBezTo>
                    <a:pt x="1411" y="578"/>
                    <a:pt x="1409" y="576"/>
                    <a:pt x="1408" y="575"/>
                  </a:cubicBezTo>
                  <a:cubicBezTo>
                    <a:pt x="1407" y="575"/>
                    <a:pt x="1406" y="575"/>
                    <a:pt x="1405" y="575"/>
                  </a:cubicBezTo>
                  <a:cubicBezTo>
                    <a:pt x="1403" y="575"/>
                    <a:pt x="1400" y="575"/>
                    <a:pt x="1398" y="575"/>
                  </a:cubicBezTo>
                  <a:cubicBezTo>
                    <a:pt x="1397" y="575"/>
                    <a:pt x="1396" y="574"/>
                    <a:pt x="1396" y="574"/>
                  </a:cubicBezTo>
                  <a:cubicBezTo>
                    <a:pt x="1396" y="574"/>
                    <a:pt x="1396" y="573"/>
                    <a:pt x="1396" y="573"/>
                  </a:cubicBezTo>
                  <a:cubicBezTo>
                    <a:pt x="1398" y="571"/>
                    <a:pt x="1399" y="569"/>
                    <a:pt x="1401" y="567"/>
                  </a:cubicBezTo>
                  <a:cubicBezTo>
                    <a:pt x="1401" y="567"/>
                    <a:pt x="1401" y="566"/>
                    <a:pt x="1401" y="565"/>
                  </a:cubicBezTo>
                  <a:cubicBezTo>
                    <a:pt x="1401" y="564"/>
                    <a:pt x="1399" y="563"/>
                    <a:pt x="1398" y="563"/>
                  </a:cubicBezTo>
                  <a:cubicBezTo>
                    <a:pt x="1395" y="564"/>
                    <a:pt x="1392" y="564"/>
                    <a:pt x="1389" y="564"/>
                  </a:cubicBezTo>
                  <a:cubicBezTo>
                    <a:pt x="1388" y="564"/>
                    <a:pt x="1387" y="565"/>
                    <a:pt x="1386" y="566"/>
                  </a:cubicBezTo>
                  <a:cubicBezTo>
                    <a:pt x="1384" y="570"/>
                    <a:pt x="1382" y="573"/>
                    <a:pt x="1381" y="576"/>
                  </a:cubicBezTo>
                  <a:cubicBezTo>
                    <a:pt x="1380" y="577"/>
                    <a:pt x="1380" y="577"/>
                    <a:pt x="1379" y="577"/>
                  </a:cubicBezTo>
                  <a:cubicBezTo>
                    <a:pt x="1375" y="576"/>
                    <a:pt x="1374" y="578"/>
                    <a:pt x="1377" y="580"/>
                  </a:cubicBezTo>
                  <a:close/>
                  <a:moveTo>
                    <a:pt x="1493" y="179"/>
                  </a:moveTo>
                  <a:cubicBezTo>
                    <a:pt x="1489" y="176"/>
                    <a:pt x="1488" y="173"/>
                    <a:pt x="1490" y="168"/>
                  </a:cubicBezTo>
                  <a:cubicBezTo>
                    <a:pt x="1490" y="167"/>
                    <a:pt x="1491" y="166"/>
                    <a:pt x="1491" y="165"/>
                  </a:cubicBezTo>
                  <a:cubicBezTo>
                    <a:pt x="1492" y="163"/>
                    <a:pt x="1493" y="162"/>
                    <a:pt x="1495" y="162"/>
                  </a:cubicBezTo>
                  <a:cubicBezTo>
                    <a:pt x="1498" y="162"/>
                    <a:pt x="1501" y="161"/>
                    <a:pt x="1504" y="160"/>
                  </a:cubicBezTo>
                  <a:cubicBezTo>
                    <a:pt x="1506" y="159"/>
                    <a:pt x="1507" y="160"/>
                    <a:pt x="1508" y="163"/>
                  </a:cubicBezTo>
                  <a:cubicBezTo>
                    <a:pt x="1508" y="164"/>
                    <a:pt x="1508" y="164"/>
                    <a:pt x="1508" y="164"/>
                  </a:cubicBezTo>
                  <a:cubicBezTo>
                    <a:pt x="1508" y="164"/>
                    <a:pt x="1508" y="164"/>
                    <a:pt x="1508" y="164"/>
                  </a:cubicBezTo>
                  <a:cubicBezTo>
                    <a:pt x="1508" y="164"/>
                    <a:pt x="1508" y="164"/>
                    <a:pt x="1508" y="164"/>
                  </a:cubicBezTo>
                  <a:cubicBezTo>
                    <a:pt x="1507" y="165"/>
                    <a:pt x="1507" y="165"/>
                    <a:pt x="1506" y="165"/>
                  </a:cubicBezTo>
                  <a:cubicBezTo>
                    <a:pt x="1506" y="165"/>
                    <a:pt x="1505" y="166"/>
                    <a:pt x="1506" y="166"/>
                  </a:cubicBezTo>
                  <a:cubicBezTo>
                    <a:pt x="1506" y="167"/>
                    <a:pt x="1506" y="167"/>
                    <a:pt x="1507" y="167"/>
                  </a:cubicBezTo>
                  <a:cubicBezTo>
                    <a:pt x="1507" y="167"/>
                    <a:pt x="1508" y="167"/>
                    <a:pt x="1508" y="166"/>
                  </a:cubicBezTo>
                  <a:cubicBezTo>
                    <a:pt x="1508" y="166"/>
                    <a:pt x="1508" y="165"/>
                    <a:pt x="1508" y="165"/>
                  </a:cubicBezTo>
                  <a:cubicBezTo>
                    <a:pt x="1509" y="165"/>
                    <a:pt x="1509" y="165"/>
                    <a:pt x="1509" y="165"/>
                  </a:cubicBezTo>
                  <a:cubicBezTo>
                    <a:pt x="1509" y="164"/>
                    <a:pt x="1509" y="164"/>
                    <a:pt x="1509" y="164"/>
                  </a:cubicBezTo>
                  <a:cubicBezTo>
                    <a:pt x="1511" y="163"/>
                    <a:pt x="1513" y="162"/>
                    <a:pt x="1516" y="164"/>
                  </a:cubicBezTo>
                  <a:cubicBezTo>
                    <a:pt x="1516" y="164"/>
                    <a:pt x="1517" y="164"/>
                    <a:pt x="1517" y="164"/>
                  </a:cubicBezTo>
                  <a:cubicBezTo>
                    <a:pt x="1517" y="164"/>
                    <a:pt x="1517" y="164"/>
                    <a:pt x="1517" y="164"/>
                  </a:cubicBezTo>
                  <a:cubicBezTo>
                    <a:pt x="1518" y="165"/>
                    <a:pt x="1518" y="165"/>
                    <a:pt x="1518" y="165"/>
                  </a:cubicBezTo>
                  <a:cubicBezTo>
                    <a:pt x="1518" y="166"/>
                    <a:pt x="1518" y="168"/>
                    <a:pt x="1518" y="169"/>
                  </a:cubicBezTo>
                  <a:cubicBezTo>
                    <a:pt x="1518" y="170"/>
                    <a:pt x="1518" y="171"/>
                    <a:pt x="1519" y="170"/>
                  </a:cubicBezTo>
                  <a:cubicBezTo>
                    <a:pt x="1519" y="170"/>
                    <a:pt x="1519" y="169"/>
                    <a:pt x="1519" y="169"/>
                  </a:cubicBezTo>
                  <a:cubicBezTo>
                    <a:pt x="1519" y="167"/>
                    <a:pt x="1519" y="166"/>
                    <a:pt x="1518" y="164"/>
                  </a:cubicBezTo>
                  <a:cubicBezTo>
                    <a:pt x="1518" y="164"/>
                    <a:pt x="1518" y="164"/>
                    <a:pt x="1518" y="164"/>
                  </a:cubicBezTo>
                  <a:cubicBezTo>
                    <a:pt x="1517" y="164"/>
                    <a:pt x="1517" y="164"/>
                    <a:pt x="1517" y="164"/>
                  </a:cubicBezTo>
                  <a:cubicBezTo>
                    <a:pt x="1518" y="161"/>
                    <a:pt x="1518" y="159"/>
                    <a:pt x="1519" y="156"/>
                  </a:cubicBezTo>
                  <a:cubicBezTo>
                    <a:pt x="1519" y="155"/>
                    <a:pt x="1521" y="154"/>
                    <a:pt x="1522" y="155"/>
                  </a:cubicBezTo>
                  <a:cubicBezTo>
                    <a:pt x="1523" y="155"/>
                    <a:pt x="1525" y="156"/>
                    <a:pt x="1526" y="157"/>
                  </a:cubicBezTo>
                  <a:cubicBezTo>
                    <a:pt x="1528" y="158"/>
                    <a:pt x="1530" y="159"/>
                    <a:pt x="1531" y="161"/>
                  </a:cubicBezTo>
                  <a:cubicBezTo>
                    <a:pt x="1531" y="162"/>
                    <a:pt x="1532" y="163"/>
                    <a:pt x="1533" y="164"/>
                  </a:cubicBezTo>
                  <a:cubicBezTo>
                    <a:pt x="1536" y="165"/>
                    <a:pt x="1537" y="168"/>
                    <a:pt x="1538" y="171"/>
                  </a:cubicBezTo>
                  <a:cubicBezTo>
                    <a:pt x="1539" y="174"/>
                    <a:pt x="1541" y="176"/>
                    <a:pt x="1544" y="177"/>
                  </a:cubicBezTo>
                  <a:cubicBezTo>
                    <a:pt x="1545" y="177"/>
                    <a:pt x="1547" y="177"/>
                    <a:pt x="1548" y="178"/>
                  </a:cubicBezTo>
                  <a:cubicBezTo>
                    <a:pt x="1549" y="178"/>
                    <a:pt x="1550" y="178"/>
                    <a:pt x="1550" y="179"/>
                  </a:cubicBezTo>
                  <a:cubicBezTo>
                    <a:pt x="1551" y="182"/>
                    <a:pt x="1553" y="184"/>
                    <a:pt x="1555" y="186"/>
                  </a:cubicBezTo>
                  <a:cubicBezTo>
                    <a:pt x="1556" y="188"/>
                    <a:pt x="1558" y="188"/>
                    <a:pt x="1560" y="189"/>
                  </a:cubicBezTo>
                  <a:cubicBezTo>
                    <a:pt x="1562" y="190"/>
                    <a:pt x="1563" y="191"/>
                    <a:pt x="1562" y="194"/>
                  </a:cubicBezTo>
                  <a:cubicBezTo>
                    <a:pt x="1562" y="195"/>
                    <a:pt x="1562" y="196"/>
                    <a:pt x="1562" y="197"/>
                  </a:cubicBezTo>
                  <a:cubicBezTo>
                    <a:pt x="1561" y="199"/>
                    <a:pt x="1561" y="199"/>
                    <a:pt x="1563" y="198"/>
                  </a:cubicBezTo>
                  <a:cubicBezTo>
                    <a:pt x="1567" y="197"/>
                    <a:pt x="1568" y="198"/>
                    <a:pt x="1569" y="201"/>
                  </a:cubicBezTo>
                  <a:cubicBezTo>
                    <a:pt x="1569" y="205"/>
                    <a:pt x="1570" y="206"/>
                    <a:pt x="1574" y="206"/>
                  </a:cubicBezTo>
                  <a:cubicBezTo>
                    <a:pt x="1574" y="206"/>
                    <a:pt x="1575" y="207"/>
                    <a:pt x="1576" y="207"/>
                  </a:cubicBezTo>
                  <a:cubicBezTo>
                    <a:pt x="1576" y="208"/>
                    <a:pt x="1577" y="208"/>
                    <a:pt x="1577" y="209"/>
                  </a:cubicBezTo>
                  <a:cubicBezTo>
                    <a:pt x="1576" y="214"/>
                    <a:pt x="1574" y="219"/>
                    <a:pt x="1569" y="222"/>
                  </a:cubicBezTo>
                  <a:cubicBezTo>
                    <a:pt x="1568" y="223"/>
                    <a:pt x="1567" y="223"/>
                    <a:pt x="1566" y="221"/>
                  </a:cubicBezTo>
                  <a:cubicBezTo>
                    <a:pt x="1566" y="221"/>
                    <a:pt x="1566" y="220"/>
                    <a:pt x="1566" y="220"/>
                  </a:cubicBezTo>
                  <a:cubicBezTo>
                    <a:pt x="1565" y="217"/>
                    <a:pt x="1565" y="217"/>
                    <a:pt x="1563" y="218"/>
                  </a:cubicBezTo>
                  <a:cubicBezTo>
                    <a:pt x="1562" y="219"/>
                    <a:pt x="1560" y="220"/>
                    <a:pt x="1558" y="220"/>
                  </a:cubicBezTo>
                  <a:cubicBezTo>
                    <a:pt x="1557" y="221"/>
                    <a:pt x="1555" y="219"/>
                    <a:pt x="1555" y="218"/>
                  </a:cubicBezTo>
                  <a:cubicBezTo>
                    <a:pt x="1556" y="216"/>
                    <a:pt x="1556" y="214"/>
                    <a:pt x="1557" y="212"/>
                  </a:cubicBezTo>
                  <a:cubicBezTo>
                    <a:pt x="1557" y="210"/>
                    <a:pt x="1557" y="208"/>
                    <a:pt x="1556" y="207"/>
                  </a:cubicBezTo>
                  <a:cubicBezTo>
                    <a:pt x="1554" y="203"/>
                    <a:pt x="1553" y="198"/>
                    <a:pt x="1551" y="195"/>
                  </a:cubicBezTo>
                  <a:cubicBezTo>
                    <a:pt x="1550" y="194"/>
                    <a:pt x="1551" y="192"/>
                    <a:pt x="1551" y="190"/>
                  </a:cubicBezTo>
                  <a:cubicBezTo>
                    <a:pt x="1551" y="189"/>
                    <a:pt x="1550" y="189"/>
                    <a:pt x="1549" y="189"/>
                  </a:cubicBezTo>
                  <a:cubicBezTo>
                    <a:pt x="1546" y="191"/>
                    <a:pt x="1545" y="193"/>
                    <a:pt x="1544" y="195"/>
                  </a:cubicBezTo>
                  <a:cubicBezTo>
                    <a:pt x="1544" y="196"/>
                    <a:pt x="1544" y="196"/>
                    <a:pt x="1544" y="197"/>
                  </a:cubicBezTo>
                  <a:cubicBezTo>
                    <a:pt x="1544" y="204"/>
                    <a:pt x="1541" y="209"/>
                    <a:pt x="1541" y="215"/>
                  </a:cubicBezTo>
                  <a:cubicBezTo>
                    <a:pt x="1541" y="216"/>
                    <a:pt x="1540" y="218"/>
                    <a:pt x="1539" y="219"/>
                  </a:cubicBezTo>
                  <a:cubicBezTo>
                    <a:pt x="1538" y="221"/>
                    <a:pt x="1537" y="224"/>
                    <a:pt x="1537" y="226"/>
                  </a:cubicBezTo>
                  <a:cubicBezTo>
                    <a:pt x="1537" y="231"/>
                    <a:pt x="1535" y="236"/>
                    <a:pt x="1535" y="241"/>
                  </a:cubicBezTo>
                  <a:cubicBezTo>
                    <a:pt x="1536" y="241"/>
                    <a:pt x="1535" y="242"/>
                    <a:pt x="1535" y="242"/>
                  </a:cubicBezTo>
                  <a:cubicBezTo>
                    <a:pt x="1534" y="244"/>
                    <a:pt x="1531" y="244"/>
                    <a:pt x="1531" y="243"/>
                  </a:cubicBezTo>
                  <a:cubicBezTo>
                    <a:pt x="1528" y="241"/>
                    <a:pt x="1527" y="239"/>
                    <a:pt x="1526" y="236"/>
                  </a:cubicBezTo>
                  <a:cubicBezTo>
                    <a:pt x="1526" y="235"/>
                    <a:pt x="1526" y="235"/>
                    <a:pt x="1526" y="234"/>
                  </a:cubicBezTo>
                  <a:cubicBezTo>
                    <a:pt x="1526" y="233"/>
                    <a:pt x="1526" y="233"/>
                    <a:pt x="1526" y="233"/>
                  </a:cubicBezTo>
                  <a:cubicBezTo>
                    <a:pt x="1526" y="234"/>
                    <a:pt x="1526" y="234"/>
                    <a:pt x="1526" y="234"/>
                  </a:cubicBezTo>
                  <a:cubicBezTo>
                    <a:pt x="1526" y="234"/>
                    <a:pt x="1526" y="234"/>
                    <a:pt x="1526" y="234"/>
                  </a:cubicBezTo>
                  <a:cubicBezTo>
                    <a:pt x="1520" y="232"/>
                    <a:pt x="1516" y="228"/>
                    <a:pt x="1513" y="223"/>
                  </a:cubicBezTo>
                  <a:cubicBezTo>
                    <a:pt x="1512" y="221"/>
                    <a:pt x="1512" y="219"/>
                    <a:pt x="1513" y="218"/>
                  </a:cubicBezTo>
                  <a:cubicBezTo>
                    <a:pt x="1514" y="216"/>
                    <a:pt x="1515" y="216"/>
                    <a:pt x="1516" y="216"/>
                  </a:cubicBezTo>
                  <a:cubicBezTo>
                    <a:pt x="1516" y="216"/>
                    <a:pt x="1517" y="216"/>
                    <a:pt x="1517" y="216"/>
                  </a:cubicBezTo>
                  <a:cubicBezTo>
                    <a:pt x="1517" y="216"/>
                    <a:pt x="1517" y="216"/>
                    <a:pt x="1517" y="216"/>
                  </a:cubicBezTo>
                  <a:cubicBezTo>
                    <a:pt x="1517" y="216"/>
                    <a:pt x="1517" y="216"/>
                    <a:pt x="1516" y="216"/>
                  </a:cubicBezTo>
                  <a:cubicBezTo>
                    <a:pt x="1516" y="214"/>
                    <a:pt x="1514" y="214"/>
                    <a:pt x="1513" y="214"/>
                  </a:cubicBezTo>
                  <a:cubicBezTo>
                    <a:pt x="1511" y="214"/>
                    <a:pt x="1510" y="212"/>
                    <a:pt x="1510" y="211"/>
                  </a:cubicBezTo>
                  <a:cubicBezTo>
                    <a:pt x="1510" y="209"/>
                    <a:pt x="1510" y="207"/>
                    <a:pt x="1510" y="205"/>
                  </a:cubicBezTo>
                  <a:cubicBezTo>
                    <a:pt x="1510" y="205"/>
                    <a:pt x="1510" y="205"/>
                    <a:pt x="1510" y="205"/>
                  </a:cubicBezTo>
                  <a:cubicBezTo>
                    <a:pt x="1510" y="205"/>
                    <a:pt x="1510" y="205"/>
                    <a:pt x="1510" y="205"/>
                  </a:cubicBezTo>
                  <a:cubicBezTo>
                    <a:pt x="1510" y="205"/>
                    <a:pt x="1510" y="205"/>
                    <a:pt x="1510" y="205"/>
                  </a:cubicBezTo>
                  <a:cubicBezTo>
                    <a:pt x="1507" y="203"/>
                    <a:pt x="1504" y="199"/>
                    <a:pt x="1502" y="197"/>
                  </a:cubicBezTo>
                  <a:cubicBezTo>
                    <a:pt x="1501" y="194"/>
                    <a:pt x="1499" y="192"/>
                    <a:pt x="1497" y="190"/>
                  </a:cubicBezTo>
                  <a:cubicBezTo>
                    <a:pt x="1496" y="188"/>
                    <a:pt x="1494" y="185"/>
                    <a:pt x="1494" y="182"/>
                  </a:cubicBezTo>
                  <a:cubicBezTo>
                    <a:pt x="1495" y="181"/>
                    <a:pt x="1493" y="180"/>
                    <a:pt x="1493" y="179"/>
                  </a:cubicBezTo>
                  <a:close/>
                  <a:moveTo>
                    <a:pt x="1520" y="216"/>
                  </a:moveTo>
                  <a:cubicBezTo>
                    <a:pt x="1519" y="216"/>
                    <a:pt x="1518" y="216"/>
                    <a:pt x="1517" y="216"/>
                  </a:cubicBezTo>
                  <a:cubicBezTo>
                    <a:pt x="1517" y="216"/>
                    <a:pt x="1517" y="216"/>
                    <a:pt x="1517" y="216"/>
                  </a:cubicBezTo>
                  <a:cubicBezTo>
                    <a:pt x="1517" y="216"/>
                    <a:pt x="1517" y="216"/>
                    <a:pt x="1517" y="216"/>
                  </a:cubicBezTo>
                  <a:cubicBezTo>
                    <a:pt x="1517" y="216"/>
                    <a:pt x="1517" y="216"/>
                    <a:pt x="1517" y="216"/>
                  </a:cubicBezTo>
                  <a:cubicBezTo>
                    <a:pt x="1517" y="216"/>
                    <a:pt x="1517" y="216"/>
                    <a:pt x="1517" y="216"/>
                  </a:cubicBezTo>
                  <a:cubicBezTo>
                    <a:pt x="1518" y="217"/>
                    <a:pt x="1519" y="217"/>
                    <a:pt x="1520" y="217"/>
                  </a:cubicBezTo>
                  <a:cubicBezTo>
                    <a:pt x="1520" y="217"/>
                    <a:pt x="1520" y="218"/>
                    <a:pt x="1521" y="217"/>
                  </a:cubicBezTo>
                  <a:cubicBezTo>
                    <a:pt x="1521" y="217"/>
                    <a:pt x="1521" y="216"/>
                    <a:pt x="1520" y="216"/>
                  </a:cubicBezTo>
                  <a:close/>
                  <a:moveTo>
                    <a:pt x="1522" y="212"/>
                  </a:moveTo>
                  <a:cubicBezTo>
                    <a:pt x="1521" y="212"/>
                    <a:pt x="1521" y="212"/>
                    <a:pt x="1521" y="212"/>
                  </a:cubicBezTo>
                  <a:cubicBezTo>
                    <a:pt x="1522" y="213"/>
                    <a:pt x="1522" y="213"/>
                    <a:pt x="1522" y="213"/>
                  </a:cubicBezTo>
                  <a:lnTo>
                    <a:pt x="1522" y="212"/>
                  </a:lnTo>
                  <a:close/>
                  <a:moveTo>
                    <a:pt x="1510" y="205"/>
                  </a:moveTo>
                  <a:cubicBezTo>
                    <a:pt x="1511" y="205"/>
                    <a:pt x="1511" y="205"/>
                    <a:pt x="1511" y="205"/>
                  </a:cubicBezTo>
                  <a:cubicBezTo>
                    <a:pt x="1513" y="205"/>
                    <a:pt x="1516" y="205"/>
                    <a:pt x="1518" y="202"/>
                  </a:cubicBezTo>
                  <a:cubicBezTo>
                    <a:pt x="1520" y="201"/>
                    <a:pt x="1522" y="198"/>
                    <a:pt x="1525" y="197"/>
                  </a:cubicBezTo>
                  <a:cubicBezTo>
                    <a:pt x="1525" y="197"/>
                    <a:pt x="1525" y="196"/>
                    <a:pt x="1525" y="196"/>
                  </a:cubicBezTo>
                  <a:cubicBezTo>
                    <a:pt x="1525" y="196"/>
                    <a:pt x="1524" y="196"/>
                    <a:pt x="1524" y="196"/>
                  </a:cubicBezTo>
                  <a:cubicBezTo>
                    <a:pt x="1522" y="196"/>
                    <a:pt x="1520" y="196"/>
                    <a:pt x="1519" y="194"/>
                  </a:cubicBezTo>
                  <a:cubicBezTo>
                    <a:pt x="1518" y="193"/>
                    <a:pt x="1518" y="192"/>
                    <a:pt x="1517" y="193"/>
                  </a:cubicBezTo>
                  <a:cubicBezTo>
                    <a:pt x="1517" y="193"/>
                    <a:pt x="1516" y="194"/>
                    <a:pt x="1516" y="195"/>
                  </a:cubicBezTo>
                  <a:cubicBezTo>
                    <a:pt x="1516" y="196"/>
                    <a:pt x="1516" y="198"/>
                    <a:pt x="1515" y="200"/>
                  </a:cubicBezTo>
                  <a:cubicBezTo>
                    <a:pt x="1514" y="201"/>
                    <a:pt x="1512" y="203"/>
                    <a:pt x="1511" y="205"/>
                  </a:cubicBezTo>
                  <a:cubicBezTo>
                    <a:pt x="1511" y="205"/>
                    <a:pt x="1511" y="205"/>
                    <a:pt x="1511" y="205"/>
                  </a:cubicBezTo>
                  <a:cubicBezTo>
                    <a:pt x="1511" y="205"/>
                    <a:pt x="1511" y="205"/>
                    <a:pt x="1510" y="205"/>
                  </a:cubicBezTo>
                  <a:cubicBezTo>
                    <a:pt x="1510" y="205"/>
                    <a:pt x="1510" y="205"/>
                    <a:pt x="1510" y="205"/>
                  </a:cubicBezTo>
                  <a:close/>
                  <a:moveTo>
                    <a:pt x="894" y="206"/>
                  </a:moveTo>
                  <a:cubicBezTo>
                    <a:pt x="893" y="205"/>
                    <a:pt x="892" y="204"/>
                    <a:pt x="892" y="203"/>
                  </a:cubicBezTo>
                  <a:cubicBezTo>
                    <a:pt x="890" y="201"/>
                    <a:pt x="889" y="199"/>
                    <a:pt x="886" y="199"/>
                  </a:cubicBezTo>
                  <a:cubicBezTo>
                    <a:pt x="883" y="200"/>
                    <a:pt x="879" y="200"/>
                    <a:pt x="876" y="198"/>
                  </a:cubicBezTo>
                  <a:cubicBezTo>
                    <a:pt x="876" y="197"/>
                    <a:pt x="874" y="197"/>
                    <a:pt x="873" y="197"/>
                  </a:cubicBezTo>
                  <a:cubicBezTo>
                    <a:pt x="868" y="198"/>
                    <a:pt x="863" y="198"/>
                    <a:pt x="859" y="199"/>
                  </a:cubicBezTo>
                  <a:cubicBezTo>
                    <a:pt x="856" y="200"/>
                    <a:pt x="853" y="201"/>
                    <a:pt x="851" y="197"/>
                  </a:cubicBezTo>
                  <a:cubicBezTo>
                    <a:pt x="850" y="196"/>
                    <a:pt x="849" y="196"/>
                    <a:pt x="847" y="195"/>
                  </a:cubicBezTo>
                  <a:cubicBezTo>
                    <a:pt x="843" y="194"/>
                    <a:pt x="839" y="191"/>
                    <a:pt x="838" y="186"/>
                  </a:cubicBezTo>
                  <a:cubicBezTo>
                    <a:pt x="838" y="184"/>
                    <a:pt x="836" y="183"/>
                    <a:pt x="834" y="183"/>
                  </a:cubicBezTo>
                  <a:cubicBezTo>
                    <a:pt x="833" y="183"/>
                    <a:pt x="833" y="182"/>
                    <a:pt x="834" y="182"/>
                  </a:cubicBezTo>
                  <a:cubicBezTo>
                    <a:pt x="836" y="181"/>
                    <a:pt x="837" y="180"/>
                    <a:pt x="838" y="179"/>
                  </a:cubicBezTo>
                  <a:cubicBezTo>
                    <a:pt x="837" y="179"/>
                    <a:pt x="837" y="179"/>
                    <a:pt x="837" y="179"/>
                  </a:cubicBezTo>
                  <a:cubicBezTo>
                    <a:pt x="838" y="179"/>
                    <a:pt x="838" y="179"/>
                    <a:pt x="838" y="179"/>
                  </a:cubicBezTo>
                  <a:cubicBezTo>
                    <a:pt x="838" y="179"/>
                    <a:pt x="838" y="179"/>
                    <a:pt x="838" y="179"/>
                  </a:cubicBezTo>
                  <a:cubicBezTo>
                    <a:pt x="840" y="179"/>
                    <a:pt x="842" y="180"/>
                    <a:pt x="844" y="179"/>
                  </a:cubicBezTo>
                  <a:cubicBezTo>
                    <a:pt x="845" y="179"/>
                    <a:pt x="846" y="177"/>
                    <a:pt x="845" y="177"/>
                  </a:cubicBezTo>
                  <a:cubicBezTo>
                    <a:pt x="845" y="176"/>
                    <a:pt x="845" y="175"/>
                    <a:pt x="844" y="175"/>
                  </a:cubicBezTo>
                  <a:cubicBezTo>
                    <a:pt x="842" y="173"/>
                    <a:pt x="841" y="171"/>
                    <a:pt x="842" y="168"/>
                  </a:cubicBezTo>
                  <a:cubicBezTo>
                    <a:pt x="842" y="166"/>
                    <a:pt x="840" y="163"/>
                    <a:pt x="838" y="163"/>
                  </a:cubicBezTo>
                  <a:cubicBezTo>
                    <a:pt x="836" y="163"/>
                    <a:pt x="834" y="163"/>
                    <a:pt x="832" y="163"/>
                  </a:cubicBezTo>
                  <a:cubicBezTo>
                    <a:pt x="830" y="162"/>
                    <a:pt x="829" y="162"/>
                    <a:pt x="829" y="160"/>
                  </a:cubicBezTo>
                  <a:cubicBezTo>
                    <a:pt x="828" y="159"/>
                    <a:pt x="828" y="157"/>
                    <a:pt x="827" y="156"/>
                  </a:cubicBezTo>
                  <a:cubicBezTo>
                    <a:pt x="827" y="155"/>
                    <a:pt x="827" y="153"/>
                    <a:pt x="826" y="153"/>
                  </a:cubicBezTo>
                  <a:cubicBezTo>
                    <a:pt x="823" y="151"/>
                    <a:pt x="821" y="147"/>
                    <a:pt x="817" y="146"/>
                  </a:cubicBezTo>
                  <a:cubicBezTo>
                    <a:pt x="814" y="144"/>
                    <a:pt x="811" y="145"/>
                    <a:pt x="809" y="147"/>
                  </a:cubicBezTo>
                  <a:cubicBezTo>
                    <a:pt x="807" y="148"/>
                    <a:pt x="806" y="150"/>
                    <a:pt x="806" y="152"/>
                  </a:cubicBezTo>
                  <a:cubicBezTo>
                    <a:pt x="808" y="156"/>
                    <a:pt x="809" y="161"/>
                    <a:pt x="809" y="165"/>
                  </a:cubicBezTo>
                  <a:cubicBezTo>
                    <a:pt x="809" y="166"/>
                    <a:pt x="810" y="167"/>
                    <a:pt x="810" y="167"/>
                  </a:cubicBezTo>
                  <a:cubicBezTo>
                    <a:pt x="813" y="168"/>
                    <a:pt x="817" y="169"/>
                    <a:pt x="820" y="171"/>
                  </a:cubicBezTo>
                  <a:cubicBezTo>
                    <a:pt x="823" y="172"/>
                    <a:pt x="823" y="172"/>
                    <a:pt x="823" y="174"/>
                  </a:cubicBezTo>
                  <a:cubicBezTo>
                    <a:pt x="823" y="177"/>
                    <a:pt x="822" y="179"/>
                    <a:pt x="823" y="181"/>
                  </a:cubicBezTo>
                  <a:cubicBezTo>
                    <a:pt x="823" y="184"/>
                    <a:pt x="822" y="187"/>
                    <a:pt x="819" y="188"/>
                  </a:cubicBezTo>
                  <a:cubicBezTo>
                    <a:pt x="817" y="190"/>
                    <a:pt x="816" y="192"/>
                    <a:pt x="815" y="193"/>
                  </a:cubicBezTo>
                  <a:cubicBezTo>
                    <a:pt x="812" y="198"/>
                    <a:pt x="812" y="203"/>
                    <a:pt x="812" y="209"/>
                  </a:cubicBezTo>
                  <a:cubicBezTo>
                    <a:pt x="812" y="212"/>
                    <a:pt x="816" y="212"/>
                    <a:pt x="818" y="214"/>
                  </a:cubicBezTo>
                  <a:cubicBezTo>
                    <a:pt x="818" y="215"/>
                    <a:pt x="819" y="215"/>
                    <a:pt x="819" y="215"/>
                  </a:cubicBezTo>
                  <a:cubicBezTo>
                    <a:pt x="821" y="218"/>
                    <a:pt x="824" y="218"/>
                    <a:pt x="827" y="216"/>
                  </a:cubicBezTo>
                  <a:cubicBezTo>
                    <a:pt x="827" y="216"/>
                    <a:pt x="828" y="215"/>
                    <a:pt x="829" y="215"/>
                  </a:cubicBezTo>
                  <a:cubicBezTo>
                    <a:pt x="830" y="215"/>
                    <a:pt x="830" y="216"/>
                    <a:pt x="830" y="217"/>
                  </a:cubicBezTo>
                  <a:cubicBezTo>
                    <a:pt x="830" y="218"/>
                    <a:pt x="829" y="219"/>
                    <a:pt x="829" y="220"/>
                  </a:cubicBezTo>
                  <a:cubicBezTo>
                    <a:pt x="830" y="222"/>
                    <a:pt x="831" y="223"/>
                    <a:pt x="833" y="223"/>
                  </a:cubicBezTo>
                  <a:cubicBezTo>
                    <a:pt x="836" y="224"/>
                    <a:pt x="840" y="225"/>
                    <a:pt x="843" y="225"/>
                  </a:cubicBezTo>
                  <a:cubicBezTo>
                    <a:pt x="850" y="225"/>
                    <a:pt x="857" y="229"/>
                    <a:pt x="864" y="229"/>
                  </a:cubicBezTo>
                  <a:cubicBezTo>
                    <a:pt x="866" y="229"/>
                    <a:pt x="867" y="230"/>
                    <a:pt x="868" y="231"/>
                  </a:cubicBezTo>
                  <a:cubicBezTo>
                    <a:pt x="871" y="232"/>
                    <a:pt x="874" y="233"/>
                    <a:pt x="877" y="233"/>
                  </a:cubicBezTo>
                  <a:cubicBezTo>
                    <a:pt x="879" y="232"/>
                    <a:pt x="881" y="233"/>
                    <a:pt x="884" y="232"/>
                  </a:cubicBezTo>
                  <a:cubicBezTo>
                    <a:pt x="885" y="232"/>
                    <a:pt x="886" y="232"/>
                    <a:pt x="887" y="231"/>
                  </a:cubicBezTo>
                  <a:cubicBezTo>
                    <a:pt x="889" y="229"/>
                    <a:pt x="891" y="228"/>
                    <a:pt x="893" y="226"/>
                  </a:cubicBezTo>
                  <a:cubicBezTo>
                    <a:pt x="895" y="226"/>
                    <a:pt x="895" y="224"/>
                    <a:pt x="895" y="223"/>
                  </a:cubicBezTo>
                  <a:cubicBezTo>
                    <a:pt x="895" y="221"/>
                    <a:pt x="895" y="220"/>
                    <a:pt x="896" y="218"/>
                  </a:cubicBezTo>
                  <a:cubicBezTo>
                    <a:pt x="899" y="213"/>
                    <a:pt x="898" y="209"/>
                    <a:pt x="894" y="206"/>
                  </a:cubicBezTo>
                  <a:close/>
                  <a:moveTo>
                    <a:pt x="705" y="156"/>
                  </a:moveTo>
                  <a:cubicBezTo>
                    <a:pt x="701" y="155"/>
                    <a:pt x="698" y="154"/>
                    <a:pt x="695" y="153"/>
                  </a:cubicBezTo>
                  <a:cubicBezTo>
                    <a:pt x="695" y="154"/>
                    <a:pt x="694" y="152"/>
                    <a:pt x="694" y="152"/>
                  </a:cubicBezTo>
                  <a:cubicBezTo>
                    <a:pt x="696" y="149"/>
                    <a:pt x="694" y="146"/>
                    <a:pt x="694" y="142"/>
                  </a:cubicBezTo>
                  <a:cubicBezTo>
                    <a:pt x="694" y="139"/>
                    <a:pt x="694" y="137"/>
                    <a:pt x="694" y="134"/>
                  </a:cubicBezTo>
                  <a:cubicBezTo>
                    <a:pt x="694" y="132"/>
                    <a:pt x="692" y="130"/>
                    <a:pt x="689" y="130"/>
                  </a:cubicBezTo>
                  <a:cubicBezTo>
                    <a:pt x="687" y="129"/>
                    <a:pt x="687" y="129"/>
                    <a:pt x="687" y="127"/>
                  </a:cubicBezTo>
                  <a:cubicBezTo>
                    <a:pt x="687" y="123"/>
                    <a:pt x="686" y="121"/>
                    <a:pt x="683" y="121"/>
                  </a:cubicBezTo>
                  <a:cubicBezTo>
                    <a:pt x="681" y="120"/>
                    <a:pt x="678" y="120"/>
                    <a:pt x="677" y="122"/>
                  </a:cubicBezTo>
                  <a:cubicBezTo>
                    <a:pt x="674" y="124"/>
                    <a:pt x="670" y="125"/>
                    <a:pt x="667" y="127"/>
                  </a:cubicBezTo>
                  <a:cubicBezTo>
                    <a:pt x="666" y="128"/>
                    <a:pt x="665" y="129"/>
                    <a:pt x="664" y="130"/>
                  </a:cubicBezTo>
                  <a:cubicBezTo>
                    <a:pt x="664" y="133"/>
                    <a:pt x="663" y="134"/>
                    <a:pt x="660" y="135"/>
                  </a:cubicBezTo>
                  <a:cubicBezTo>
                    <a:pt x="659" y="136"/>
                    <a:pt x="658" y="138"/>
                    <a:pt x="656" y="139"/>
                  </a:cubicBezTo>
                  <a:cubicBezTo>
                    <a:pt x="656" y="139"/>
                    <a:pt x="656" y="141"/>
                    <a:pt x="656" y="141"/>
                  </a:cubicBezTo>
                  <a:cubicBezTo>
                    <a:pt x="657" y="142"/>
                    <a:pt x="659" y="142"/>
                    <a:pt x="660" y="143"/>
                  </a:cubicBezTo>
                  <a:cubicBezTo>
                    <a:pt x="661" y="144"/>
                    <a:pt x="661" y="144"/>
                    <a:pt x="661" y="145"/>
                  </a:cubicBezTo>
                  <a:cubicBezTo>
                    <a:pt x="660" y="145"/>
                    <a:pt x="660" y="145"/>
                    <a:pt x="660" y="145"/>
                  </a:cubicBezTo>
                  <a:cubicBezTo>
                    <a:pt x="657" y="145"/>
                    <a:pt x="654" y="144"/>
                    <a:pt x="652" y="144"/>
                  </a:cubicBezTo>
                  <a:cubicBezTo>
                    <a:pt x="650" y="144"/>
                    <a:pt x="648" y="146"/>
                    <a:pt x="647" y="149"/>
                  </a:cubicBezTo>
                  <a:cubicBezTo>
                    <a:pt x="646" y="151"/>
                    <a:pt x="647" y="153"/>
                    <a:pt x="648" y="154"/>
                  </a:cubicBezTo>
                  <a:cubicBezTo>
                    <a:pt x="650" y="155"/>
                    <a:pt x="651" y="157"/>
                    <a:pt x="653" y="158"/>
                  </a:cubicBezTo>
                  <a:cubicBezTo>
                    <a:pt x="656" y="161"/>
                    <a:pt x="660" y="163"/>
                    <a:pt x="665" y="161"/>
                  </a:cubicBezTo>
                  <a:cubicBezTo>
                    <a:pt x="665" y="161"/>
                    <a:pt x="666" y="161"/>
                    <a:pt x="667" y="161"/>
                  </a:cubicBezTo>
                  <a:cubicBezTo>
                    <a:pt x="670" y="163"/>
                    <a:pt x="673" y="163"/>
                    <a:pt x="675" y="163"/>
                  </a:cubicBezTo>
                  <a:cubicBezTo>
                    <a:pt x="676" y="163"/>
                    <a:pt x="676" y="163"/>
                    <a:pt x="676" y="163"/>
                  </a:cubicBezTo>
                  <a:cubicBezTo>
                    <a:pt x="676" y="164"/>
                    <a:pt x="676" y="164"/>
                    <a:pt x="675" y="164"/>
                  </a:cubicBezTo>
                  <a:cubicBezTo>
                    <a:pt x="670" y="165"/>
                    <a:pt x="666" y="166"/>
                    <a:pt x="661" y="166"/>
                  </a:cubicBezTo>
                  <a:cubicBezTo>
                    <a:pt x="660" y="167"/>
                    <a:pt x="658" y="168"/>
                    <a:pt x="658" y="170"/>
                  </a:cubicBezTo>
                  <a:cubicBezTo>
                    <a:pt x="658" y="173"/>
                    <a:pt x="659" y="176"/>
                    <a:pt x="662" y="177"/>
                  </a:cubicBezTo>
                  <a:cubicBezTo>
                    <a:pt x="663" y="178"/>
                    <a:pt x="664" y="178"/>
                    <a:pt x="666" y="179"/>
                  </a:cubicBezTo>
                  <a:cubicBezTo>
                    <a:pt x="668" y="179"/>
                    <a:pt x="670" y="179"/>
                    <a:pt x="673" y="179"/>
                  </a:cubicBezTo>
                  <a:cubicBezTo>
                    <a:pt x="677" y="179"/>
                    <a:pt x="681" y="179"/>
                    <a:pt x="684" y="176"/>
                  </a:cubicBezTo>
                  <a:cubicBezTo>
                    <a:pt x="686" y="175"/>
                    <a:pt x="687" y="174"/>
                    <a:pt x="688" y="174"/>
                  </a:cubicBezTo>
                  <a:cubicBezTo>
                    <a:pt x="691" y="174"/>
                    <a:pt x="695" y="174"/>
                    <a:pt x="698" y="173"/>
                  </a:cubicBezTo>
                  <a:cubicBezTo>
                    <a:pt x="699" y="173"/>
                    <a:pt x="700" y="173"/>
                    <a:pt x="700" y="173"/>
                  </a:cubicBezTo>
                  <a:cubicBezTo>
                    <a:pt x="703" y="174"/>
                    <a:pt x="705" y="175"/>
                    <a:pt x="708" y="176"/>
                  </a:cubicBezTo>
                  <a:cubicBezTo>
                    <a:pt x="710" y="177"/>
                    <a:pt x="711" y="177"/>
                    <a:pt x="713" y="177"/>
                  </a:cubicBezTo>
                  <a:cubicBezTo>
                    <a:pt x="714" y="177"/>
                    <a:pt x="716" y="176"/>
                    <a:pt x="717" y="176"/>
                  </a:cubicBezTo>
                  <a:cubicBezTo>
                    <a:pt x="720" y="176"/>
                    <a:pt x="721" y="175"/>
                    <a:pt x="723" y="173"/>
                  </a:cubicBezTo>
                  <a:cubicBezTo>
                    <a:pt x="727" y="170"/>
                    <a:pt x="730" y="166"/>
                    <a:pt x="733" y="163"/>
                  </a:cubicBezTo>
                  <a:cubicBezTo>
                    <a:pt x="734" y="162"/>
                    <a:pt x="735" y="160"/>
                    <a:pt x="736" y="159"/>
                  </a:cubicBezTo>
                  <a:cubicBezTo>
                    <a:pt x="737" y="156"/>
                    <a:pt x="736" y="152"/>
                    <a:pt x="733" y="150"/>
                  </a:cubicBezTo>
                  <a:cubicBezTo>
                    <a:pt x="733" y="149"/>
                    <a:pt x="732" y="149"/>
                    <a:pt x="731" y="149"/>
                  </a:cubicBezTo>
                  <a:cubicBezTo>
                    <a:pt x="729" y="150"/>
                    <a:pt x="728" y="151"/>
                    <a:pt x="727" y="152"/>
                  </a:cubicBezTo>
                  <a:cubicBezTo>
                    <a:pt x="727" y="153"/>
                    <a:pt x="726" y="154"/>
                    <a:pt x="726" y="153"/>
                  </a:cubicBezTo>
                  <a:cubicBezTo>
                    <a:pt x="724" y="151"/>
                    <a:pt x="721" y="151"/>
                    <a:pt x="723" y="147"/>
                  </a:cubicBezTo>
                  <a:cubicBezTo>
                    <a:pt x="721" y="146"/>
                    <a:pt x="720" y="144"/>
                    <a:pt x="722" y="142"/>
                  </a:cubicBezTo>
                  <a:cubicBezTo>
                    <a:pt x="723" y="141"/>
                    <a:pt x="724" y="140"/>
                    <a:pt x="724" y="138"/>
                  </a:cubicBezTo>
                  <a:cubicBezTo>
                    <a:pt x="723" y="135"/>
                    <a:pt x="724" y="132"/>
                    <a:pt x="726" y="128"/>
                  </a:cubicBezTo>
                  <a:cubicBezTo>
                    <a:pt x="726" y="127"/>
                    <a:pt x="726" y="126"/>
                    <a:pt x="725" y="125"/>
                  </a:cubicBezTo>
                  <a:cubicBezTo>
                    <a:pt x="724" y="124"/>
                    <a:pt x="722" y="124"/>
                    <a:pt x="721" y="125"/>
                  </a:cubicBezTo>
                  <a:cubicBezTo>
                    <a:pt x="718" y="127"/>
                    <a:pt x="715" y="129"/>
                    <a:pt x="712" y="132"/>
                  </a:cubicBezTo>
                  <a:cubicBezTo>
                    <a:pt x="710" y="133"/>
                    <a:pt x="710" y="135"/>
                    <a:pt x="710" y="137"/>
                  </a:cubicBezTo>
                  <a:cubicBezTo>
                    <a:pt x="710" y="138"/>
                    <a:pt x="710" y="139"/>
                    <a:pt x="711" y="140"/>
                  </a:cubicBezTo>
                  <a:cubicBezTo>
                    <a:pt x="711" y="142"/>
                    <a:pt x="710" y="144"/>
                    <a:pt x="708" y="145"/>
                  </a:cubicBezTo>
                  <a:cubicBezTo>
                    <a:pt x="708" y="145"/>
                    <a:pt x="708" y="145"/>
                    <a:pt x="708" y="145"/>
                  </a:cubicBezTo>
                  <a:cubicBezTo>
                    <a:pt x="706" y="146"/>
                    <a:pt x="706" y="148"/>
                    <a:pt x="706" y="150"/>
                  </a:cubicBezTo>
                  <a:cubicBezTo>
                    <a:pt x="707" y="151"/>
                    <a:pt x="707" y="152"/>
                    <a:pt x="707" y="152"/>
                  </a:cubicBezTo>
                  <a:cubicBezTo>
                    <a:pt x="707" y="154"/>
                    <a:pt x="706" y="156"/>
                    <a:pt x="705" y="156"/>
                  </a:cubicBezTo>
                  <a:close/>
                  <a:moveTo>
                    <a:pt x="2979" y="1674"/>
                  </a:moveTo>
                  <a:cubicBezTo>
                    <a:pt x="2978" y="1674"/>
                    <a:pt x="2976" y="1675"/>
                    <a:pt x="2975" y="1675"/>
                  </a:cubicBezTo>
                  <a:cubicBezTo>
                    <a:pt x="2972" y="1675"/>
                    <a:pt x="2973" y="1672"/>
                    <a:pt x="2972" y="1671"/>
                  </a:cubicBezTo>
                  <a:cubicBezTo>
                    <a:pt x="2972" y="1670"/>
                    <a:pt x="2971" y="1669"/>
                    <a:pt x="2971" y="1669"/>
                  </a:cubicBezTo>
                  <a:cubicBezTo>
                    <a:pt x="2970" y="1668"/>
                    <a:pt x="2968" y="1667"/>
                    <a:pt x="2967" y="1668"/>
                  </a:cubicBezTo>
                  <a:cubicBezTo>
                    <a:pt x="2966" y="1669"/>
                    <a:pt x="2964" y="1670"/>
                    <a:pt x="2964" y="1670"/>
                  </a:cubicBezTo>
                  <a:cubicBezTo>
                    <a:pt x="2962" y="1676"/>
                    <a:pt x="2959" y="1681"/>
                    <a:pt x="2953" y="1684"/>
                  </a:cubicBezTo>
                  <a:cubicBezTo>
                    <a:pt x="2952" y="1685"/>
                    <a:pt x="2951" y="1686"/>
                    <a:pt x="2950" y="1687"/>
                  </a:cubicBezTo>
                  <a:cubicBezTo>
                    <a:pt x="2949" y="1689"/>
                    <a:pt x="2948" y="1691"/>
                    <a:pt x="2947" y="1692"/>
                  </a:cubicBezTo>
                  <a:cubicBezTo>
                    <a:pt x="2946" y="1696"/>
                    <a:pt x="2943" y="1699"/>
                    <a:pt x="2939" y="1701"/>
                  </a:cubicBezTo>
                  <a:cubicBezTo>
                    <a:pt x="2935" y="1703"/>
                    <a:pt x="2930" y="1706"/>
                    <a:pt x="2926" y="1708"/>
                  </a:cubicBezTo>
                  <a:cubicBezTo>
                    <a:pt x="2923" y="1710"/>
                    <a:pt x="2920" y="1714"/>
                    <a:pt x="2915" y="1714"/>
                  </a:cubicBezTo>
                  <a:cubicBezTo>
                    <a:pt x="2914" y="1714"/>
                    <a:pt x="2913" y="1715"/>
                    <a:pt x="2912" y="1716"/>
                  </a:cubicBezTo>
                  <a:cubicBezTo>
                    <a:pt x="2907" y="1720"/>
                    <a:pt x="2901" y="1725"/>
                    <a:pt x="2896" y="1730"/>
                  </a:cubicBezTo>
                  <a:cubicBezTo>
                    <a:pt x="2892" y="1734"/>
                    <a:pt x="2889" y="1738"/>
                    <a:pt x="2886" y="1743"/>
                  </a:cubicBezTo>
                  <a:cubicBezTo>
                    <a:pt x="2886" y="1745"/>
                    <a:pt x="2887" y="1747"/>
                    <a:pt x="2888" y="1748"/>
                  </a:cubicBezTo>
                  <a:cubicBezTo>
                    <a:pt x="2892" y="1750"/>
                    <a:pt x="2896" y="1751"/>
                    <a:pt x="2898" y="1754"/>
                  </a:cubicBezTo>
                  <a:cubicBezTo>
                    <a:pt x="2898" y="1755"/>
                    <a:pt x="2899" y="1755"/>
                    <a:pt x="2899" y="1756"/>
                  </a:cubicBezTo>
                  <a:cubicBezTo>
                    <a:pt x="2902" y="1758"/>
                    <a:pt x="2905" y="1759"/>
                    <a:pt x="2909" y="1757"/>
                  </a:cubicBezTo>
                  <a:cubicBezTo>
                    <a:pt x="2914" y="1755"/>
                    <a:pt x="2918" y="1750"/>
                    <a:pt x="2924" y="1747"/>
                  </a:cubicBezTo>
                  <a:cubicBezTo>
                    <a:pt x="2926" y="1744"/>
                    <a:pt x="2927" y="1742"/>
                    <a:pt x="2929" y="1739"/>
                  </a:cubicBezTo>
                  <a:cubicBezTo>
                    <a:pt x="2930" y="1738"/>
                    <a:pt x="2931" y="1736"/>
                    <a:pt x="2932" y="1735"/>
                  </a:cubicBezTo>
                  <a:cubicBezTo>
                    <a:pt x="2934" y="1733"/>
                    <a:pt x="2935" y="1731"/>
                    <a:pt x="2936" y="1728"/>
                  </a:cubicBezTo>
                  <a:cubicBezTo>
                    <a:pt x="2941" y="1720"/>
                    <a:pt x="2940" y="1722"/>
                    <a:pt x="2948" y="1718"/>
                  </a:cubicBezTo>
                  <a:cubicBezTo>
                    <a:pt x="2950" y="1717"/>
                    <a:pt x="2952" y="1717"/>
                    <a:pt x="2954" y="1717"/>
                  </a:cubicBezTo>
                  <a:cubicBezTo>
                    <a:pt x="2957" y="1717"/>
                    <a:pt x="2959" y="1716"/>
                    <a:pt x="2958" y="1714"/>
                  </a:cubicBezTo>
                  <a:cubicBezTo>
                    <a:pt x="2957" y="1710"/>
                    <a:pt x="2958" y="1707"/>
                    <a:pt x="2962" y="1705"/>
                  </a:cubicBezTo>
                  <a:cubicBezTo>
                    <a:pt x="2963" y="1705"/>
                    <a:pt x="2964" y="1704"/>
                    <a:pt x="2965" y="1703"/>
                  </a:cubicBezTo>
                  <a:cubicBezTo>
                    <a:pt x="2969" y="1697"/>
                    <a:pt x="2974" y="1693"/>
                    <a:pt x="2978" y="1688"/>
                  </a:cubicBezTo>
                  <a:cubicBezTo>
                    <a:pt x="2979" y="1687"/>
                    <a:pt x="2980" y="1686"/>
                    <a:pt x="2980" y="1684"/>
                  </a:cubicBezTo>
                  <a:cubicBezTo>
                    <a:pt x="2980" y="1683"/>
                    <a:pt x="2980" y="1681"/>
                    <a:pt x="2980" y="1681"/>
                  </a:cubicBezTo>
                  <a:cubicBezTo>
                    <a:pt x="2980" y="1680"/>
                    <a:pt x="2980" y="1679"/>
                    <a:pt x="2980" y="1679"/>
                  </a:cubicBezTo>
                  <a:cubicBezTo>
                    <a:pt x="2981" y="1678"/>
                    <a:pt x="2981" y="1678"/>
                    <a:pt x="2981" y="1677"/>
                  </a:cubicBezTo>
                  <a:cubicBezTo>
                    <a:pt x="2981" y="1677"/>
                    <a:pt x="2981" y="1676"/>
                    <a:pt x="2981" y="1676"/>
                  </a:cubicBezTo>
                  <a:cubicBezTo>
                    <a:pt x="2982" y="1675"/>
                    <a:pt x="2980" y="1674"/>
                    <a:pt x="2979" y="1674"/>
                  </a:cubicBezTo>
                  <a:close/>
                  <a:moveTo>
                    <a:pt x="1281" y="487"/>
                  </a:moveTo>
                  <a:cubicBezTo>
                    <a:pt x="1282" y="487"/>
                    <a:pt x="1284" y="487"/>
                    <a:pt x="1285" y="486"/>
                  </a:cubicBezTo>
                  <a:cubicBezTo>
                    <a:pt x="1290" y="484"/>
                    <a:pt x="1295" y="481"/>
                    <a:pt x="1301" y="479"/>
                  </a:cubicBezTo>
                  <a:cubicBezTo>
                    <a:pt x="1302" y="479"/>
                    <a:pt x="1302" y="478"/>
                    <a:pt x="1303" y="477"/>
                  </a:cubicBezTo>
                  <a:cubicBezTo>
                    <a:pt x="1306" y="475"/>
                    <a:pt x="1309" y="473"/>
                    <a:pt x="1313" y="472"/>
                  </a:cubicBezTo>
                  <a:cubicBezTo>
                    <a:pt x="1314" y="472"/>
                    <a:pt x="1315" y="471"/>
                    <a:pt x="1316" y="470"/>
                  </a:cubicBezTo>
                  <a:cubicBezTo>
                    <a:pt x="1317" y="468"/>
                    <a:pt x="1319" y="467"/>
                    <a:pt x="1320" y="466"/>
                  </a:cubicBezTo>
                  <a:cubicBezTo>
                    <a:pt x="1320" y="465"/>
                    <a:pt x="1321" y="464"/>
                    <a:pt x="1320" y="464"/>
                  </a:cubicBezTo>
                  <a:cubicBezTo>
                    <a:pt x="1319" y="460"/>
                    <a:pt x="1320" y="458"/>
                    <a:pt x="1322" y="455"/>
                  </a:cubicBezTo>
                  <a:cubicBezTo>
                    <a:pt x="1322" y="455"/>
                    <a:pt x="1322" y="454"/>
                    <a:pt x="1322" y="454"/>
                  </a:cubicBezTo>
                  <a:cubicBezTo>
                    <a:pt x="1322" y="454"/>
                    <a:pt x="1322" y="453"/>
                    <a:pt x="1322" y="453"/>
                  </a:cubicBezTo>
                  <a:cubicBezTo>
                    <a:pt x="1320" y="452"/>
                    <a:pt x="1319" y="452"/>
                    <a:pt x="1318" y="451"/>
                  </a:cubicBezTo>
                  <a:cubicBezTo>
                    <a:pt x="1316" y="449"/>
                    <a:pt x="1317" y="447"/>
                    <a:pt x="1317" y="446"/>
                  </a:cubicBezTo>
                  <a:cubicBezTo>
                    <a:pt x="1316" y="444"/>
                    <a:pt x="1315" y="442"/>
                    <a:pt x="1314" y="441"/>
                  </a:cubicBezTo>
                  <a:cubicBezTo>
                    <a:pt x="1314" y="440"/>
                    <a:pt x="1313" y="440"/>
                    <a:pt x="1313" y="440"/>
                  </a:cubicBezTo>
                  <a:cubicBezTo>
                    <a:pt x="1311" y="441"/>
                    <a:pt x="1310" y="440"/>
                    <a:pt x="1309" y="439"/>
                  </a:cubicBezTo>
                  <a:cubicBezTo>
                    <a:pt x="1307" y="437"/>
                    <a:pt x="1305" y="437"/>
                    <a:pt x="1303" y="439"/>
                  </a:cubicBezTo>
                  <a:cubicBezTo>
                    <a:pt x="1300" y="442"/>
                    <a:pt x="1296" y="444"/>
                    <a:pt x="1292" y="442"/>
                  </a:cubicBezTo>
                  <a:cubicBezTo>
                    <a:pt x="1291" y="441"/>
                    <a:pt x="1289" y="443"/>
                    <a:pt x="1288" y="442"/>
                  </a:cubicBezTo>
                  <a:cubicBezTo>
                    <a:pt x="1284" y="441"/>
                    <a:pt x="1282" y="442"/>
                    <a:pt x="1281" y="445"/>
                  </a:cubicBezTo>
                  <a:cubicBezTo>
                    <a:pt x="1281" y="446"/>
                    <a:pt x="1280" y="446"/>
                    <a:pt x="1279" y="445"/>
                  </a:cubicBezTo>
                  <a:cubicBezTo>
                    <a:pt x="1278" y="444"/>
                    <a:pt x="1278" y="444"/>
                    <a:pt x="1277" y="443"/>
                  </a:cubicBezTo>
                  <a:cubicBezTo>
                    <a:pt x="1277" y="442"/>
                    <a:pt x="1275" y="442"/>
                    <a:pt x="1275" y="443"/>
                  </a:cubicBezTo>
                  <a:cubicBezTo>
                    <a:pt x="1274" y="444"/>
                    <a:pt x="1274" y="446"/>
                    <a:pt x="1274" y="447"/>
                  </a:cubicBezTo>
                  <a:cubicBezTo>
                    <a:pt x="1275" y="450"/>
                    <a:pt x="1273" y="451"/>
                    <a:pt x="1271" y="452"/>
                  </a:cubicBezTo>
                  <a:cubicBezTo>
                    <a:pt x="1271" y="452"/>
                    <a:pt x="1270" y="452"/>
                    <a:pt x="1270" y="453"/>
                  </a:cubicBezTo>
                  <a:cubicBezTo>
                    <a:pt x="1270" y="453"/>
                    <a:pt x="1270" y="453"/>
                    <a:pt x="1270" y="453"/>
                  </a:cubicBezTo>
                  <a:cubicBezTo>
                    <a:pt x="1270" y="453"/>
                    <a:pt x="1269" y="453"/>
                    <a:pt x="1269" y="453"/>
                  </a:cubicBezTo>
                  <a:cubicBezTo>
                    <a:pt x="1269" y="453"/>
                    <a:pt x="1269" y="453"/>
                    <a:pt x="1270" y="453"/>
                  </a:cubicBezTo>
                  <a:cubicBezTo>
                    <a:pt x="1268" y="451"/>
                    <a:pt x="1268" y="449"/>
                    <a:pt x="1268" y="447"/>
                  </a:cubicBezTo>
                  <a:cubicBezTo>
                    <a:pt x="1268" y="445"/>
                    <a:pt x="1268" y="443"/>
                    <a:pt x="1266" y="441"/>
                  </a:cubicBezTo>
                  <a:cubicBezTo>
                    <a:pt x="1265" y="441"/>
                    <a:pt x="1264" y="440"/>
                    <a:pt x="1263" y="439"/>
                  </a:cubicBezTo>
                  <a:cubicBezTo>
                    <a:pt x="1261" y="437"/>
                    <a:pt x="1260" y="437"/>
                    <a:pt x="1257" y="439"/>
                  </a:cubicBezTo>
                  <a:cubicBezTo>
                    <a:pt x="1257" y="440"/>
                    <a:pt x="1257" y="440"/>
                    <a:pt x="1257" y="440"/>
                  </a:cubicBezTo>
                  <a:cubicBezTo>
                    <a:pt x="1256" y="440"/>
                    <a:pt x="1256" y="440"/>
                    <a:pt x="1256" y="440"/>
                  </a:cubicBezTo>
                  <a:cubicBezTo>
                    <a:pt x="1256" y="440"/>
                    <a:pt x="1257" y="440"/>
                    <a:pt x="1257" y="439"/>
                  </a:cubicBezTo>
                  <a:cubicBezTo>
                    <a:pt x="1255" y="440"/>
                    <a:pt x="1253" y="440"/>
                    <a:pt x="1252" y="441"/>
                  </a:cubicBezTo>
                  <a:cubicBezTo>
                    <a:pt x="1250" y="444"/>
                    <a:pt x="1248" y="447"/>
                    <a:pt x="1246" y="450"/>
                  </a:cubicBezTo>
                  <a:cubicBezTo>
                    <a:pt x="1246" y="450"/>
                    <a:pt x="1247" y="453"/>
                    <a:pt x="1248" y="453"/>
                  </a:cubicBezTo>
                  <a:cubicBezTo>
                    <a:pt x="1249" y="453"/>
                    <a:pt x="1251" y="453"/>
                    <a:pt x="1252" y="452"/>
                  </a:cubicBezTo>
                  <a:cubicBezTo>
                    <a:pt x="1254" y="451"/>
                    <a:pt x="1257" y="452"/>
                    <a:pt x="1259" y="453"/>
                  </a:cubicBezTo>
                  <a:cubicBezTo>
                    <a:pt x="1260" y="453"/>
                    <a:pt x="1260" y="454"/>
                    <a:pt x="1259" y="455"/>
                  </a:cubicBezTo>
                  <a:cubicBezTo>
                    <a:pt x="1258" y="456"/>
                    <a:pt x="1258" y="458"/>
                    <a:pt x="1256" y="459"/>
                  </a:cubicBezTo>
                  <a:cubicBezTo>
                    <a:pt x="1253" y="459"/>
                    <a:pt x="1251" y="459"/>
                    <a:pt x="1248" y="460"/>
                  </a:cubicBezTo>
                  <a:cubicBezTo>
                    <a:pt x="1248" y="460"/>
                    <a:pt x="1247" y="461"/>
                    <a:pt x="1247" y="462"/>
                  </a:cubicBezTo>
                  <a:cubicBezTo>
                    <a:pt x="1247" y="462"/>
                    <a:pt x="1248" y="463"/>
                    <a:pt x="1248" y="464"/>
                  </a:cubicBezTo>
                  <a:cubicBezTo>
                    <a:pt x="1250" y="464"/>
                    <a:pt x="1252" y="464"/>
                    <a:pt x="1254" y="465"/>
                  </a:cubicBezTo>
                  <a:cubicBezTo>
                    <a:pt x="1255" y="465"/>
                    <a:pt x="1256" y="466"/>
                    <a:pt x="1257" y="466"/>
                  </a:cubicBezTo>
                  <a:cubicBezTo>
                    <a:pt x="1258" y="468"/>
                    <a:pt x="1258" y="469"/>
                    <a:pt x="1259" y="471"/>
                  </a:cubicBezTo>
                  <a:cubicBezTo>
                    <a:pt x="1260" y="472"/>
                    <a:pt x="1259" y="473"/>
                    <a:pt x="1259" y="473"/>
                  </a:cubicBezTo>
                  <a:cubicBezTo>
                    <a:pt x="1258" y="474"/>
                    <a:pt x="1258" y="474"/>
                    <a:pt x="1257" y="474"/>
                  </a:cubicBezTo>
                  <a:cubicBezTo>
                    <a:pt x="1255" y="475"/>
                    <a:pt x="1254" y="475"/>
                    <a:pt x="1254" y="477"/>
                  </a:cubicBezTo>
                  <a:cubicBezTo>
                    <a:pt x="1254" y="479"/>
                    <a:pt x="1256" y="481"/>
                    <a:pt x="1258" y="481"/>
                  </a:cubicBezTo>
                  <a:cubicBezTo>
                    <a:pt x="1259" y="481"/>
                    <a:pt x="1260" y="481"/>
                    <a:pt x="1261" y="481"/>
                  </a:cubicBezTo>
                  <a:cubicBezTo>
                    <a:pt x="1265" y="481"/>
                    <a:pt x="1268" y="481"/>
                    <a:pt x="1271" y="484"/>
                  </a:cubicBezTo>
                  <a:cubicBezTo>
                    <a:pt x="1275" y="485"/>
                    <a:pt x="1278" y="486"/>
                    <a:pt x="1281" y="487"/>
                  </a:cubicBezTo>
                  <a:close/>
                  <a:moveTo>
                    <a:pt x="1953" y="68"/>
                  </a:moveTo>
                  <a:cubicBezTo>
                    <a:pt x="1952" y="69"/>
                    <a:pt x="1953" y="70"/>
                    <a:pt x="1955" y="70"/>
                  </a:cubicBezTo>
                  <a:cubicBezTo>
                    <a:pt x="1956" y="71"/>
                    <a:pt x="1957" y="70"/>
                    <a:pt x="1958" y="71"/>
                  </a:cubicBezTo>
                  <a:cubicBezTo>
                    <a:pt x="1960" y="72"/>
                    <a:pt x="1962" y="73"/>
                    <a:pt x="1965" y="74"/>
                  </a:cubicBezTo>
                  <a:cubicBezTo>
                    <a:pt x="1965" y="74"/>
                    <a:pt x="1966" y="74"/>
                    <a:pt x="1966" y="74"/>
                  </a:cubicBezTo>
                  <a:cubicBezTo>
                    <a:pt x="1967" y="75"/>
                    <a:pt x="1966" y="75"/>
                    <a:pt x="1965" y="75"/>
                  </a:cubicBezTo>
                  <a:cubicBezTo>
                    <a:pt x="1964" y="75"/>
                    <a:pt x="1962" y="76"/>
                    <a:pt x="1961" y="76"/>
                  </a:cubicBezTo>
                  <a:cubicBezTo>
                    <a:pt x="1959" y="76"/>
                    <a:pt x="1958" y="77"/>
                    <a:pt x="1957" y="78"/>
                  </a:cubicBezTo>
                  <a:cubicBezTo>
                    <a:pt x="1957" y="79"/>
                    <a:pt x="1957" y="80"/>
                    <a:pt x="1959" y="82"/>
                  </a:cubicBezTo>
                  <a:cubicBezTo>
                    <a:pt x="1961" y="84"/>
                    <a:pt x="1963" y="86"/>
                    <a:pt x="1965" y="88"/>
                  </a:cubicBezTo>
                  <a:cubicBezTo>
                    <a:pt x="1966" y="88"/>
                    <a:pt x="1967" y="89"/>
                    <a:pt x="1967" y="88"/>
                  </a:cubicBezTo>
                  <a:cubicBezTo>
                    <a:pt x="1972" y="88"/>
                    <a:pt x="1975" y="83"/>
                    <a:pt x="1974" y="78"/>
                  </a:cubicBezTo>
                  <a:cubicBezTo>
                    <a:pt x="1973" y="77"/>
                    <a:pt x="1973" y="76"/>
                    <a:pt x="1973" y="75"/>
                  </a:cubicBezTo>
                  <a:cubicBezTo>
                    <a:pt x="1973" y="75"/>
                    <a:pt x="1974" y="75"/>
                    <a:pt x="1974" y="75"/>
                  </a:cubicBezTo>
                  <a:cubicBezTo>
                    <a:pt x="1974" y="75"/>
                    <a:pt x="1975" y="74"/>
                    <a:pt x="1975" y="75"/>
                  </a:cubicBezTo>
                  <a:cubicBezTo>
                    <a:pt x="1977" y="77"/>
                    <a:pt x="1978" y="79"/>
                    <a:pt x="1978" y="82"/>
                  </a:cubicBezTo>
                  <a:cubicBezTo>
                    <a:pt x="1978" y="83"/>
                    <a:pt x="1978" y="85"/>
                    <a:pt x="1977" y="86"/>
                  </a:cubicBezTo>
                  <a:cubicBezTo>
                    <a:pt x="1977" y="90"/>
                    <a:pt x="1977" y="90"/>
                    <a:pt x="1980" y="90"/>
                  </a:cubicBezTo>
                  <a:cubicBezTo>
                    <a:pt x="1983" y="90"/>
                    <a:pt x="1985" y="91"/>
                    <a:pt x="1987" y="93"/>
                  </a:cubicBezTo>
                  <a:cubicBezTo>
                    <a:pt x="1989" y="97"/>
                    <a:pt x="1992" y="98"/>
                    <a:pt x="1996" y="98"/>
                  </a:cubicBezTo>
                  <a:cubicBezTo>
                    <a:pt x="2002" y="98"/>
                    <a:pt x="2009" y="98"/>
                    <a:pt x="2015" y="100"/>
                  </a:cubicBezTo>
                  <a:cubicBezTo>
                    <a:pt x="2016" y="100"/>
                    <a:pt x="2017" y="100"/>
                    <a:pt x="2018" y="100"/>
                  </a:cubicBezTo>
                  <a:cubicBezTo>
                    <a:pt x="2021" y="99"/>
                    <a:pt x="2023" y="97"/>
                    <a:pt x="2026" y="95"/>
                  </a:cubicBezTo>
                  <a:cubicBezTo>
                    <a:pt x="2026" y="94"/>
                    <a:pt x="2026" y="92"/>
                    <a:pt x="2026" y="91"/>
                  </a:cubicBezTo>
                  <a:cubicBezTo>
                    <a:pt x="2025" y="90"/>
                    <a:pt x="2025" y="89"/>
                    <a:pt x="2025" y="89"/>
                  </a:cubicBezTo>
                  <a:cubicBezTo>
                    <a:pt x="2023" y="88"/>
                    <a:pt x="2022" y="87"/>
                    <a:pt x="2021" y="86"/>
                  </a:cubicBezTo>
                  <a:cubicBezTo>
                    <a:pt x="2019" y="86"/>
                    <a:pt x="2019" y="84"/>
                    <a:pt x="2019" y="83"/>
                  </a:cubicBezTo>
                  <a:cubicBezTo>
                    <a:pt x="2020" y="79"/>
                    <a:pt x="2017" y="78"/>
                    <a:pt x="2016" y="75"/>
                  </a:cubicBezTo>
                  <a:cubicBezTo>
                    <a:pt x="2015" y="69"/>
                    <a:pt x="2011" y="66"/>
                    <a:pt x="2006" y="63"/>
                  </a:cubicBezTo>
                  <a:cubicBezTo>
                    <a:pt x="2004" y="62"/>
                    <a:pt x="2002" y="61"/>
                    <a:pt x="2000" y="63"/>
                  </a:cubicBezTo>
                  <a:cubicBezTo>
                    <a:pt x="1998" y="64"/>
                    <a:pt x="1997" y="64"/>
                    <a:pt x="1995" y="62"/>
                  </a:cubicBezTo>
                  <a:cubicBezTo>
                    <a:pt x="1993" y="61"/>
                    <a:pt x="1990" y="61"/>
                    <a:pt x="1988" y="63"/>
                  </a:cubicBezTo>
                  <a:cubicBezTo>
                    <a:pt x="1987" y="63"/>
                    <a:pt x="1987" y="63"/>
                    <a:pt x="1986" y="64"/>
                  </a:cubicBezTo>
                  <a:cubicBezTo>
                    <a:pt x="1986" y="64"/>
                    <a:pt x="1986" y="64"/>
                    <a:pt x="1986" y="64"/>
                  </a:cubicBezTo>
                  <a:cubicBezTo>
                    <a:pt x="1986" y="64"/>
                    <a:pt x="1986" y="64"/>
                    <a:pt x="1985" y="64"/>
                  </a:cubicBezTo>
                  <a:cubicBezTo>
                    <a:pt x="1984" y="66"/>
                    <a:pt x="1982" y="67"/>
                    <a:pt x="1981" y="69"/>
                  </a:cubicBezTo>
                  <a:cubicBezTo>
                    <a:pt x="1980" y="69"/>
                    <a:pt x="1979" y="69"/>
                    <a:pt x="1979" y="69"/>
                  </a:cubicBezTo>
                  <a:cubicBezTo>
                    <a:pt x="1979" y="68"/>
                    <a:pt x="1979" y="68"/>
                    <a:pt x="1979" y="68"/>
                  </a:cubicBezTo>
                  <a:cubicBezTo>
                    <a:pt x="1981" y="65"/>
                    <a:pt x="1982" y="64"/>
                    <a:pt x="1985" y="64"/>
                  </a:cubicBezTo>
                  <a:cubicBezTo>
                    <a:pt x="1986" y="64"/>
                    <a:pt x="1986" y="64"/>
                    <a:pt x="1986" y="64"/>
                  </a:cubicBezTo>
                  <a:cubicBezTo>
                    <a:pt x="1986" y="64"/>
                    <a:pt x="1986" y="64"/>
                    <a:pt x="1986" y="63"/>
                  </a:cubicBezTo>
                  <a:cubicBezTo>
                    <a:pt x="1986" y="60"/>
                    <a:pt x="1986" y="57"/>
                    <a:pt x="1983" y="55"/>
                  </a:cubicBezTo>
                  <a:cubicBezTo>
                    <a:pt x="1980" y="53"/>
                    <a:pt x="1979" y="50"/>
                    <a:pt x="1979" y="47"/>
                  </a:cubicBezTo>
                  <a:cubicBezTo>
                    <a:pt x="1979" y="46"/>
                    <a:pt x="1978" y="44"/>
                    <a:pt x="1976" y="44"/>
                  </a:cubicBezTo>
                  <a:cubicBezTo>
                    <a:pt x="1971" y="44"/>
                    <a:pt x="1968" y="41"/>
                    <a:pt x="1965" y="37"/>
                  </a:cubicBezTo>
                  <a:cubicBezTo>
                    <a:pt x="1964" y="36"/>
                    <a:pt x="1962" y="35"/>
                    <a:pt x="1960" y="34"/>
                  </a:cubicBezTo>
                  <a:cubicBezTo>
                    <a:pt x="1959" y="34"/>
                    <a:pt x="1957" y="35"/>
                    <a:pt x="1956" y="36"/>
                  </a:cubicBezTo>
                  <a:cubicBezTo>
                    <a:pt x="1956" y="39"/>
                    <a:pt x="1955" y="41"/>
                    <a:pt x="1953" y="44"/>
                  </a:cubicBezTo>
                  <a:cubicBezTo>
                    <a:pt x="1950" y="48"/>
                    <a:pt x="1950" y="53"/>
                    <a:pt x="1952" y="57"/>
                  </a:cubicBezTo>
                  <a:cubicBezTo>
                    <a:pt x="1953" y="61"/>
                    <a:pt x="1953" y="64"/>
                    <a:pt x="1953" y="68"/>
                  </a:cubicBezTo>
                  <a:close/>
                  <a:moveTo>
                    <a:pt x="3034" y="1626"/>
                  </a:moveTo>
                  <a:cubicBezTo>
                    <a:pt x="3033" y="1626"/>
                    <a:pt x="3032" y="1626"/>
                    <a:pt x="3030" y="1626"/>
                  </a:cubicBezTo>
                  <a:cubicBezTo>
                    <a:pt x="3030" y="1627"/>
                    <a:pt x="3029" y="1627"/>
                    <a:pt x="3029" y="1628"/>
                  </a:cubicBezTo>
                  <a:cubicBezTo>
                    <a:pt x="3024" y="1630"/>
                    <a:pt x="3023" y="1630"/>
                    <a:pt x="3019" y="1627"/>
                  </a:cubicBezTo>
                  <a:cubicBezTo>
                    <a:pt x="3018" y="1626"/>
                    <a:pt x="3016" y="1624"/>
                    <a:pt x="3016" y="1622"/>
                  </a:cubicBezTo>
                  <a:cubicBezTo>
                    <a:pt x="3016" y="1619"/>
                    <a:pt x="3015" y="1617"/>
                    <a:pt x="3015" y="1614"/>
                  </a:cubicBezTo>
                  <a:cubicBezTo>
                    <a:pt x="3015" y="1613"/>
                    <a:pt x="3015" y="1612"/>
                    <a:pt x="3014" y="1611"/>
                  </a:cubicBezTo>
                  <a:cubicBezTo>
                    <a:pt x="3014" y="1611"/>
                    <a:pt x="3013" y="1610"/>
                    <a:pt x="3012" y="1610"/>
                  </a:cubicBezTo>
                  <a:cubicBezTo>
                    <a:pt x="3012" y="1610"/>
                    <a:pt x="3012" y="1611"/>
                    <a:pt x="3012" y="1611"/>
                  </a:cubicBezTo>
                  <a:cubicBezTo>
                    <a:pt x="3011" y="1612"/>
                    <a:pt x="3011" y="1613"/>
                    <a:pt x="3011" y="1613"/>
                  </a:cubicBezTo>
                  <a:cubicBezTo>
                    <a:pt x="3010" y="1614"/>
                    <a:pt x="3010" y="1614"/>
                    <a:pt x="3009" y="1615"/>
                  </a:cubicBezTo>
                  <a:cubicBezTo>
                    <a:pt x="3009" y="1615"/>
                    <a:pt x="3007" y="1613"/>
                    <a:pt x="3007" y="1613"/>
                  </a:cubicBezTo>
                  <a:cubicBezTo>
                    <a:pt x="3008" y="1607"/>
                    <a:pt x="3008" y="1602"/>
                    <a:pt x="3009" y="1597"/>
                  </a:cubicBezTo>
                  <a:cubicBezTo>
                    <a:pt x="3010" y="1594"/>
                    <a:pt x="3009" y="1592"/>
                    <a:pt x="3007" y="1589"/>
                  </a:cubicBezTo>
                  <a:cubicBezTo>
                    <a:pt x="3005" y="1586"/>
                    <a:pt x="3003" y="1582"/>
                    <a:pt x="3000" y="1580"/>
                  </a:cubicBezTo>
                  <a:cubicBezTo>
                    <a:pt x="2999" y="1579"/>
                    <a:pt x="2998" y="1578"/>
                    <a:pt x="2998" y="1577"/>
                  </a:cubicBezTo>
                  <a:cubicBezTo>
                    <a:pt x="2998" y="1576"/>
                    <a:pt x="2998" y="1576"/>
                    <a:pt x="2997" y="1576"/>
                  </a:cubicBezTo>
                  <a:cubicBezTo>
                    <a:pt x="2997" y="1575"/>
                    <a:pt x="2996" y="1575"/>
                    <a:pt x="2995" y="1576"/>
                  </a:cubicBezTo>
                  <a:cubicBezTo>
                    <a:pt x="2995" y="1576"/>
                    <a:pt x="2995" y="1576"/>
                    <a:pt x="2995" y="1577"/>
                  </a:cubicBezTo>
                  <a:cubicBezTo>
                    <a:pt x="2995" y="1580"/>
                    <a:pt x="2998" y="1582"/>
                    <a:pt x="2996" y="1585"/>
                  </a:cubicBezTo>
                  <a:cubicBezTo>
                    <a:pt x="2995" y="1587"/>
                    <a:pt x="2996" y="1590"/>
                    <a:pt x="2997" y="1592"/>
                  </a:cubicBezTo>
                  <a:cubicBezTo>
                    <a:pt x="2998" y="1595"/>
                    <a:pt x="2998" y="1598"/>
                    <a:pt x="2999" y="1601"/>
                  </a:cubicBezTo>
                  <a:cubicBezTo>
                    <a:pt x="3000" y="1605"/>
                    <a:pt x="3002" y="1607"/>
                    <a:pt x="3000" y="1611"/>
                  </a:cubicBezTo>
                  <a:cubicBezTo>
                    <a:pt x="3000" y="1612"/>
                    <a:pt x="3001" y="1613"/>
                    <a:pt x="3001" y="1614"/>
                  </a:cubicBezTo>
                  <a:cubicBezTo>
                    <a:pt x="3002" y="1616"/>
                    <a:pt x="3002" y="1617"/>
                    <a:pt x="3003" y="1618"/>
                  </a:cubicBezTo>
                  <a:cubicBezTo>
                    <a:pt x="3002" y="1622"/>
                    <a:pt x="3002" y="1625"/>
                    <a:pt x="3000" y="1628"/>
                  </a:cubicBezTo>
                  <a:cubicBezTo>
                    <a:pt x="2999" y="1632"/>
                    <a:pt x="2998" y="1635"/>
                    <a:pt x="2996" y="1638"/>
                  </a:cubicBezTo>
                  <a:cubicBezTo>
                    <a:pt x="2995" y="1640"/>
                    <a:pt x="2994" y="1641"/>
                    <a:pt x="2992" y="1642"/>
                  </a:cubicBezTo>
                  <a:cubicBezTo>
                    <a:pt x="2991" y="1643"/>
                    <a:pt x="2989" y="1643"/>
                    <a:pt x="2987" y="1644"/>
                  </a:cubicBezTo>
                  <a:cubicBezTo>
                    <a:pt x="2984" y="1646"/>
                    <a:pt x="2984" y="1650"/>
                    <a:pt x="2986" y="1652"/>
                  </a:cubicBezTo>
                  <a:cubicBezTo>
                    <a:pt x="2988" y="1654"/>
                    <a:pt x="2990" y="1656"/>
                    <a:pt x="2991" y="1657"/>
                  </a:cubicBezTo>
                  <a:cubicBezTo>
                    <a:pt x="2993" y="1659"/>
                    <a:pt x="2994" y="1661"/>
                    <a:pt x="2993" y="1664"/>
                  </a:cubicBezTo>
                  <a:cubicBezTo>
                    <a:pt x="2993" y="1665"/>
                    <a:pt x="2992" y="1667"/>
                    <a:pt x="2991" y="1669"/>
                  </a:cubicBezTo>
                  <a:cubicBezTo>
                    <a:pt x="2989" y="1671"/>
                    <a:pt x="2987" y="1674"/>
                    <a:pt x="2985" y="1676"/>
                  </a:cubicBezTo>
                  <a:cubicBezTo>
                    <a:pt x="2985" y="1677"/>
                    <a:pt x="2985" y="1678"/>
                    <a:pt x="2985" y="1679"/>
                  </a:cubicBezTo>
                  <a:cubicBezTo>
                    <a:pt x="2986" y="1680"/>
                    <a:pt x="2987" y="1681"/>
                    <a:pt x="2989" y="1682"/>
                  </a:cubicBezTo>
                  <a:cubicBezTo>
                    <a:pt x="2989" y="1683"/>
                    <a:pt x="2990" y="1683"/>
                    <a:pt x="2991" y="1683"/>
                  </a:cubicBezTo>
                  <a:cubicBezTo>
                    <a:pt x="2994" y="1682"/>
                    <a:pt x="2996" y="1680"/>
                    <a:pt x="2998" y="1677"/>
                  </a:cubicBezTo>
                  <a:cubicBezTo>
                    <a:pt x="3002" y="1674"/>
                    <a:pt x="3006" y="1670"/>
                    <a:pt x="3009" y="1666"/>
                  </a:cubicBezTo>
                  <a:cubicBezTo>
                    <a:pt x="3013" y="1662"/>
                    <a:pt x="3015" y="1659"/>
                    <a:pt x="3015" y="1654"/>
                  </a:cubicBezTo>
                  <a:cubicBezTo>
                    <a:pt x="3015" y="1651"/>
                    <a:pt x="3018" y="1649"/>
                    <a:pt x="3021" y="1649"/>
                  </a:cubicBezTo>
                  <a:cubicBezTo>
                    <a:pt x="3022" y="1649"/>
                    <a:pt x="3022" y="1649"/>
                    <a:pt x="3023" y="1649"/>
                  </a:cubicBezTo>
                  <a:cubicBezTo>
                    <a:pt x="3024" y="1649"/>
                    <a:pt x="3025" y="1648"/>
                    <a:pt x="3025" y="1648"/>
                  </a:cubicBezTo>
                  <a:cubicBezTo>
                    <a:pt x="3026" y="1644"/>
                    <a:pt x="3029" y="1643"/>
                    <a:pt x="3031" y="1640"/>
                  </a:cubicBezTo>
                  <a:cubicBezTo>
                    <a:pt x="3032" y="1639"/>
                    <a:pt x="3033" y="1638"/>
                    <a:pt x="3033" y="1637"/>
                  </a:cubicBezTo>
                  <a:cubicBezTo>
                    <a:pt x="3034" y="1635"/>
                    <a:pt x="3035" y="1632"/>
                    <a:pt x="3036" y="1631"/>
                  </a:cubicBezTo>
                  <a:cubicBezTo>
                    <a:pt x="3036" y="1629"/>
                    <a:pt x="3035" y="1627"/>
                    <a:pt x="3034" y="1626"/>
                  </a:cubicBezTo>
                  <a:close/>
                  <a:moveTo>
                    <a:pt x="2314" y="87"/>
                  </a:moveTo>
                  <a:cubicBezTo>
                    <a:pt x="2314" y="85"/>
                    <a:pt x="2314" y="84"/>
                    <a:pt x="2314" y="83"/>
                  </a:cubicBezTo>
                  <a:cubicBezTo>
                    <a:pt x="2315" y="80"/>
                    <a:pt x="2316" y="77"/>
                    <a:pt x="2317" y="74"/>
                  </a:cubicBezTo>
                  <a:cubicBezTo>
                    <a:pt x="2317" y="72"/>
                    <a:pt x="2319" y="72"/>
                    <a:pt x="2320" y="72"/>
                  </a:cubicBezTo>
                  <a:cubicBezTo>
                    <a:pt x="2323" y="73"/>
                    <a:pt x="2326" y="74"/>
                    <a:pt x="2328" y="76"/>
                  </a:cubicBezTo>
                  <a:cubicBezTo>
                    <a:pt x="2330" y="79"/>
                    <a:pt x="2333" y="79"/>
                    <a:pt x="2336" y="80"/>
                  </a:cubicBezTo>
                  <a:cubicBezTo>
                    <a:pt x="2336" y="81"/>
                    <a:pt x="2336" y="81"/>
                    <a:pt x="2336" y="81"/>
                  </a:cubicBezTo>
                  <a:cubicBezTo>
                    <a:pt x="2337" y="81"/>
                    <a:pt x="2337" y="81"/>
                    <a:pt x="2338" y="82"/>
                  </a:cubicBezTo>
                  <a:cubicBezTo>
                    <a:pt x="2337" y="81"/>
                    <a:pt x="2337" y="81"/>
                    <a:pt x="2337" y="80"/>
                  </a:cubicBezTo>
                  <a:cubicBezTo>
                    <a:pt x="2336" y="80"/>
                    <a:pt x="2336" y="80"/>
                    <a:pt x="2336" y="80"/>
                  </a:cubicBezTo>
                  <a:cubicBezTo>
                    <a:pt x="2336" y="78"/>
                    <a:pt x="2336" y="76"/>
                    <a:pt x="2336" y="74"/>
                  </a:cubicBezTo>
                  <a:cubicBezTo>
                    <a:pt x="2337" y="72"/>
                    <a:pt x="2337" y="71"/>
                    <a:pt x="2338" y="69"/>
                  </a:cubicBezTo>
                  <a:cubicBezTo>
                    <a:pt x="2338" y="69"/>
                    <a:pt x="2339" y="68"/>
                    <a:pt x="2340" y="68"/>
                  </a:cubicBezTo>
                  <a:cubicBezTo>
                    <a:pt x="2342" y="68"/>
                    <a:pt x="2344" y="69"/>
                    <a:pt x="2346" y="70"/>
                  </a:cubicBezTo>
                  <a:cubicBezTo>
                    <a:pt x="2349" y="70"/>
                    <a:pt x="2350" y="71"/>
                    <a:pt x="2351" y="74"/>
                  </a:cubicBezTo>
                  <a:cubicBezTo>
                    <a:pt x="2351" y="79"/>
                    <a:pt x="2353" y="82"/>
                    <a:pt x="2355" y="86"/>
                  </a:cubicBezTo>
                  <a:cubicBezTo>
                    <a:pt x="2356" y="87"/>
                    <a:pt x="2356" y="87"/>
                    <a:pt x="2357" y="87"/>
                  </a:cubicBezTo>
                  <a:cubicBezTo>
                    <a:pt x="2357" y="87"/>
                    <a:pt x="2357" y="87"/>
                    <a:pt x="2357" y="88"/>
                  </a:cubicBezTo>
                  <a:cubicBezTo>
                    <a:pt x="2357" y="88"/>
                    <a:pt x="2357" y="88"/>
                    <a:pt x="2357" y="88"/>
                  </a:cubicBezTo>
                  <a:cubicBezTo>
                    <a:pt x="2357" y="88"/>
                    <a:pt x="2357" y="88"/>
                    <a:pt x="2357" y="87"/>
                  </a:cubicBezTo>
                  <a:cubicBezTo>
                    <a:pt x="2357" y="87"/>
                    <a:pt x="2357" y="87"/>
                    <a:pt x="2357" y="87"/>
                  </a:cubicBezTo>
                  <a:cubicBezTo>
                    <a:pt x="2356" y="86"/>
                    <a:pt x="2356" y="85"/>
                    <a:pt x="2356" y="84"/>
                  </a:cubicBezTo>
                  <a:cubicBezTo>
                    <a:pt x="2356" y="80"/>
                    <a:pt x="2355" y="77"/>
                    <a:pt x="2353" y="73"/>
                  </a:cubicBezTo>
                  <a:cubicBezTo>
                    <a:pt x="2353" y="73"/>
                    <a:pt x="2353" y="71"/>
                    <a:pt x="2353" y="71"/>
                  </a:cubicBezTo>
                  <a:cubicBezTo>
                    <a:pt x="2354" y="70"/>
                    <a:pt x="2355" y="70"/>
                    <a:pt x="2356" y="69"/>
                  </a:cubicBezTo>
                  <a:cubicBezTo>
                    <a:pt x="2356" y="69"/>
                    <a:pt x="2357" y="69"/>
                    <a:pt x="2357" y="69"/>
                  </a:cubicBezTo>
                  <a:cubicBezTo>
                    <a:pt x="2362" y="70"/>
                    <a:pt x="2366" y="71"/>
                    <a:pt x="2371" y="72"/>
                  </a:cubicBezTo>
                  <a:cubicBezTo>
                    <a:pt x="2374" y="73"/>
                    <a:pt x="2376" y="74"/>
                    <a:pt x="2375" y="78"/>
                  </a:cubicBezTo>
                  <a:cubicBezTo>
                    <a:pt x="2375" y="80"/>
                    <a:pt x="2376" y="82"/>
                    <a:pt x="2376" y="83"/>
                  </a:cubicBezTo>
                  <a:cubicBezTo>
                    <a:pt x="2377" y="85"/>
                    <a:pt x="2377" y="87"/>
                    <a:pt x="2376" y="88"/>
                  </a:cubicBezTo>
                  <a:cubicBezTo>
                    <a:pt x="2376" y="89"/>
                    <a:pt x="2376" y="90"/>
                    <a:pt x="2375" y="91"/>
                  </a:cubicBezTo>
                  <a:cubicBezTo>
                    <a:pt x="2375" y="92"/>
                    <a:pt x="2374" y="92"/>
                    <a:pt x="2374" y="93"/>
                  </a:cubicBezTo>
                  <a:cubicBezTo>
                    <a:pt x="2373" y="94"/>
                    <a:pt x="2372" y="94"/>
                    <a:pt x="2372" y="96"/>
                  </a:cubicBezTo>
                  <a:cubicBezTo>
                    <a:pt x="2372" y="96"/>
                    <a:pt x="2372" y="97"/>
                    <a:pt x="2371" y="98"/>
                  </a:cubicBezTo>
                  <a:cubicBezTo>
                    <a:pt x="2370" y="98"/>
                    <a:pt x="2370" y="99"/>
                    <a:pt x="2369" y="100"/>
                  </a:cubicBezTo>
                  <a:cubicBezTo>
                    <a:pt x="2368" y="100"/>
                    <a:pt x="2367" y="101"/>
                    <a:pt x="2366" y="101"/>
                  </a:cubicBezTo>
                  <a:cubicBezTo>
                    <a:pt x="2362" y="100"/>
                    <a:pt x="2360" y="101"/>
                    <a:pt x="2357" y="104"/>
                  </a:cubicBezTo>
                  <a:cubicBezTo>
                    <a:pt x="2356" y="106"/>
                    <a:pt x="2355" y="108"/>
                    <a:pt x="2354" y="109"/>
                  </a:cubicBezTo>
                  <a:cubicBezTo>
                    <a:pt x="2352" y="111"/>
                    <a:pt x="2352" y="112"/>
                    <a:pt x="2351" y="114"/>
                  </a:cubicBezTo>
                  <a:cubicBezTo>
                    <a:pt x="2351" y="115"/>
                    <a:pt x="2350" y="116"/>
                    <a:pt x="2349" y="116"/>
                  </a:cubicBezTo>
                  <a:cubicBezTo>
                    <a:pt x="2347" y="116"/>
                    <a:pt x="2345" y="116"/>
                    <a:pt x="2344" y="116"/>
                  </a:cubicBezTo>
                  <a:cubicBezTo>
                    <a:pt x="2341" y="117"/>
                    <a:pt x="2339" y="116"/>
                    <a:pt x="2338" y="114"/>
                  </a:cubicBezTo>
                  <a:cubicBezTo>
                    <a:pt x="2336" y="112"/>
                    <a:pt x="2334" y="111"/>
                    <a:pt x="2331" y="110"/>
                  </a:cubicBezTo>
                  <a:cubicBezTo>
                    <a:pt x="2329" y="109"/>
                    <a:pt x="2327" y="108"/>
                    <a:pt x="2325" y="107"/>
                  </a:cubicBezTo>
                  <a:cubicBezTo>
                    <a:pt x="2324" y="106"/>
                    <a:pt x="2323" y="105"/>
                    <a:pt x="2323" y="104"/>
                  </a:cubicBezTo>
                  <a:cubicBezTo>
                    <a:pt x="2323" y="101"/>
                    <a:pt x="2321" y="99"/>
                    <a:pt x="2320" y="96"/>
                  </a:cubicBezTo>
                  <a:cubicBezTo>
                    <a:pt x="2318" y="93"/>
                    <a:pt x="2317" y="90"/>
                    <a:pt x="2314" y="87"/>
                  </a:cubicBezTo>
                  <a:close/>
                  <a:moveTo>
                    <a:pt x="2338" y="82"/>
                  </a:moveTo>
                  <a:cubicBezTo>
                    <a:pt x="2339" y="83"/>
                    <a:pt x="2339" y="83"/>
                    <a:pt x="2340" y="83"/>
                  </a:cubicBezTo>
                  <a:cubicBezTo>
                    <a:pt x="2339" y="83"/>
                    <a:pt x="2339" y="83"/>
                    <a:pt x="2338" y="82"/>
                  </a:cubicBezTo>
                  <a:close/>
                  <a:moveTo>
                    <a:pt x="762" y="225"/>
                  </a:moveTo>
                  <a:cubicBezTo>
                    <a:pt x="763" y="224"/>
                    <a:pt x="764" y="223"/>
                    <a:pt x="763" y="221"/>
                  </a:cubicBezTo>
                  <a:cubicBezTo>
                    <a:pt x="763" y="219"/>
                    <a:pt x="762" y="219"/>
                    <a:pt x="760" y="218"/>
                  </a:cubicBezTo>
                  <a:cubicBezTo>
                    <a:pt x="760" y="218"/>
                    <a:pt x="760" y="218"/>
                    <a:pt x="760" y="218"/>
                  </a:cubicBezTo>
                  <a:cubicBezTo>
                    <a:pt x="761" y="218"/>
                    <a:pt x="762" y="217"/>
                    <a:pt x="763" y="216"/>
                  </a:cubicBezTo>
                  <a:cubicBezTo>
                    <a:pt x="763" y="216"/>
                    <a:pt x="763" y="215"/>
                    <a:pt x="763" y="214"/>
                  </a:cubicBezTo>
                  <a:cubicBezTo>
                    <a:pt x="763" y="214"/>
                    <a:pt x="763" y="213"/>
                    <a:pt x="763" y="213"/>
                  </a:cubicBezTo>
                  <a:cubicBezTo>
                    <a:pt x="760" y="212"/>
                    <a:pt x="758" y="213"/>
                    <a:pt x="755" y="213"/>
                  </a:cubicBezTo>
                  <a:cubicBezTo>
                    <a:pt x="753" y="213"/>
                    <a:pt x="752" y="215"/>
                    <a:pt x="751" y="217"/>
                  </a:cubicBezTo>
                  <a:cubicBezTo>
                    <a:pt x="750" y="217"/>
                    <a:pt x="750" y="216"/>
                    <a:pt x="749" y="216"/>
                  </a:cubicBezTo>
                  <a:cubicBezTo>
                    <a:pt x="749" y="216"/>
                    <a:pt x="749" y="216"/>
                    <a:pt x="749" y="216"/>
                  </a:cubicBezTo>
                  <a:cubicBezTo>
                    <a:pt x="749" y="216"/>
                    <a:pt x="749" y="216"/>
                    <a:pt x="749" y="216"/>
                  </a:cubicBezTo>
                  <a:cubicBezTo>
                    <a:pt x="749" y="216"/>
                    <a:pt x="749" y="216"/>
                    <a:pt x="749" y="216"/>
                  </a:cubicBezTo>
                  <a:cubicBezTo>
                    <a:pt x="749" y="216"/>
                    <a:pt x="749" y="216"/>
                    <a:pt x="749" y="216"/>
                  </a:cubicBezTo>
                  <a:cubicBezTo>
                    <a:pt x="748" y="215"/>
                    <a:pt x="748" y="215"/>
                    <a:pt x="747" y="214"/>
                  </a:cubicBezTo>
                  <a:cubicBezTo>
                    <a:pt x="746" y="213"/>
                    <a:pt x="745" y="213"/>
                    <a:pt x="744" y="213"/>
                  </a:cubicBezTo>
                  <a:cubicBezTo>
                    <a:pt x="742" y="213"/>
                    <a:pt x="741" y="213"/>
                    <a:pt x="739" y="214"/>
                  </a:cubicBezTo>
                  <a:cubicBezTo>
                    <a:pt x="738" y="214"/>
                    <a:pt x="737" y="215"/>
                    <a:pt x="736" y="216"/>
                  </a:cubicBezTo>
                  <a:cubicBezTo>
                    <a:pt x="735" y="219"/>
                    <a:pt x="734" y="220"/>
                    <a:pt x="732" y="222"/>
                  </a:cubicBezTo>
                  <a:cubicBezTo>
                    <a:pt x="731" y="223"/>
                    <a:pt x="731" y="224"/>
                    <a:pt x="731" y="225"/>
                  </a:cubicBezTo>
                  <a:cubicBezTo>
                    <a:pt x="731" y="226"/>
                    <a:pt x="731" y="227"/>
                    <a:pt x="732" y="228"/>
                  </a:cubicBezTo>
                  <a:cubicBezTo>
                    <a:pt x="734" y="232"/>
                    <a:pt x="733" y="236"/>
                    <a:pt x="731" y="239"/>
                  </a:cubicBezTo>
                  <a:cubicBezTo>
                    <a:pt x="731" y="240"/>
                    <a:pt x="729" y="241"/>
                    <a:pt x="728" y="240"/>
                  </a:cubicBezTo>
                  <a:cubicBezTo>
                    <a:pt x="726" y="238"/>
                    <a:pt x="726" y="235"/>
                    <a:pt x="725" y="233"/>
                  </a:cubicBezTo>
                  <a:cubicBezTo>
                    <a:pt x="724" y="231"/>
                    <a:pt x="723" y="230"/>
                    <a:pt x="721" y="230"/>
                  </a:cubicBezTo>
                  <a:cubicBezTo>
                    <a:pt x="717" y="230"/>
                    <a:pt x="715" y="233"/>
                    <a:pt x="714" y="237"/>
                  </a:cubicBezTo>
                  <a:cubicBezTo>
                    <a:pt x="714" y="241"/>
                    <a:pt x="714" y="244"/>
                    <a:pt x="714" y="247"/>
                  </a:cubicBezTo>
                  <a:cubicBezTo>
                    <a:pt x="714" y="248"/>
                    <a:pt x="714" y="249"/>
                    <a:pt x="715" y="250"/>
                  </a:cubicBezTo>
                  <a:cubicBezTo>
                    <a:pt x="718" y="251"/>
                    <a:pt x="719" y="253"/>
                    <a:pt x="720" y="255"/>
                  </a:cubicBezTo>
                  <a:cubicBezTo>
                    <a:pt x="721" y="260"/>
                    <a:pt x="724" y="265"/>
                    <a:pt x="723" y="270"/>
                  </a:cubicBezTo>
                  <a:cubicBezTo>
                    <a:pt x="723" y="273"/>
                    <a:pt x="725" y="275"/>
                    <a:pt x="726" y="277"/>
                  </a:cubicBezTo>
                  <a:cubicBezTo>
                    <a:pt x="727" y="278"/>
                    <a:pt x="729" y="279"/>
                    <a:pt x="730" y="278"/>
                  </a:cubicBezTo>
                  <a:cubicBezTo>
                    <a:pt x="732" y="276"/>
                    <a:pt x="733" y="275"/>
                    <a:pt x="735" y="273"/>
                  </a:cubicBezTo>
                  <a:cubicBezTo>
                    <a:pt x="737" y="272"/>
                    <a:pt x="739" y="272"/>
                    <a:pt x="741" y="271"/>
                  </a:cubicBezTo>
                  <a:cubicBezTo>
                    <a:pt x="743" y="270"/>
                    <a:pt x="745" y="269"/>
                    <a:pt x="747" y="268"/>
                  </a:cubicBezTo>
                  <a:cubicBezTo>
                    <a:pt x="747" y="267"/>
                    <a:pt x="748" y="266"/>
                    <a:pt x="749" y="266"/>
                  </a:cubicBezTo>
                  <a:cubicBezTo>
                    <a:pt x="750" y="262"/>
                    <a:pt x="752" y="259"/>
                    <a:pt x="754" y="256"/>
                  </a:cubicBezTo>
                  <a:cubicBezTo>
                    <a:pt x="756" y="254"/>
                    <a:pt x="756" y="251"/>
                    <a:pt x="756" y="248"/>
                  </a:cubicBezTo>
                  <a:cubicBezTo>
                    <a:pt x="755" y="246"/>
                    <a:pt x="755" y="244"/>
                    <a:pt x="754" y="242"/>
                  </a:cubicBezTo>
                  <a:cubicBezTo>
                    <a:pt x="754" y="240"/>
                    <a:pt x="752" y="239"/>
                    <a:pt x="750" y="237"/>
                  </a:cubicBezTo>
                  <a:cubicBezTo>
                    <a:pt x="749" y="237"/>
                    <a:pt x="749" y="236"/>
                    <a:pt x="750" y="236"/>
                  </a:cubicBezTo>
                  <a:cubicBezTo>
                    <a:pt x="752" y="235"/>
                    <a:pt x="754" y="234"/>
                    <a:pt x="756" y="233"/>
                  </a:cubicBezTo>
                  <a:cubicBezTo>
                    <a:pt x="757" y="233"/>
                    <a:pt x="759" y="232"/>
                    <a:pt x="759" y="230"/>
                  </a:cubicBezTo>
                  <a:cubicBezTo>
                    <a:pt x="759" y="227"/>
                    <a:pt x="761" y="226"/>
                    <a:pt x="762" y="225"/>
                  </a:cubicBezTo>
                  <a:close/>
                  <a:moveTo>
                    <a:pt x="2579" y="1235"/>
                  </a:moveTo>
                  <a:cubicBezTo>
                    <a:pt x="2578" y="1236"/>
                    <a:pt x="2576" y="1237"/>
                    <a:pt x="2574" y="1236"/>
                  </a:cubicBezTo>
                  <a:cubicBezTo>
                    <a:pt x="2574" y="1236"/>
                    <a:pt x="2573" y="1236"/>
                    <a:pt x="2573" y="1236"/>
                  </a:cubicBezTo>
                  <a:cubicBezTo>
                    <a:pt x="2571" y="1235"/>
                    <a:pt x="2570" y="1233"/>
                    <a:pt x="2570" y="1231"/>
                  </a:cubicBezTo>
                  <a:cubicBezTo>
                    <a:pt x="2570" y="1231"/>
                    <a:pt x="2570" y="1231"/>
                    <a:pt x="2570" y="1231"/>
                  </a:cubicBezTo>
                  <a:cubicBezTo>
                    <a:pt x="2570" y="1231"/>
                    <a:pt x="2570" y="1231"/>
                    <a:pt x="2570" y="1230"/>
                  </a:cubicBezTo>
                  <a:cubicBezTo>
                    <a:pt x="2570" y="1230"/>
                    <a:pt x="2570" y="1231"/>
                    <a:pt x="2570" y="1231"/>
                  </a:cubicBezTo>
                  <a:cubicBezTo>
                    <a:pt x="2570" y="1231"/>
                    <a:pt x="2570" y="1231"/>
                    <a:pt x="2570" y="1231"/>
                  </a:cubicBezTo>
                  <a:cubicBezTo>
                    <a:pt x="2569" y="1231"/>
                    <a:pt x="2568" y="1231"/>
                    <a:pt x="2568" y="1231"/>
                  </a:cubicBezTo>
                  <a:cubicBezTo>
                    <a:pt x="2564" y="1231"/>
                    <a:pt x="2563" y="1230"/>
                    <a:pt x="2563" y="1228"/>
                  </a:cubicBezTo>
                  <a:cubicBezTo>
                    <a:pt x="2562" y="1226"/>
                    <a:pt x="2562" y="1224"/>
                    <a:pt x="2561" y="1224"/>
                  </a:cubicBezTo>
                  <a:cubicBezTo>
                    <a:pt x="2558" y="1221"/>
                    <a:pt x="2558" y="1217"/>
                    <a:pt x="2558" y="1214"/>
                  </a:cubicBezTo>
                  <a:cubicBezTo>
                    <a:pt x="2558" y="1213"/>
                    <a:pt x="2557" y="1212"/>
                    <a:pt x="2557" y="1212"/>
                  </a:cubicBezTo>
                  <a:cubicBezTo>
                    <a:pt x="2556" y="1212"/>
                    <a:pt x="2555" y="1213"/>
                    <a:pt x="2555" y="1214"/>
                  </a:cubicBezTo>
                  <a:cubicBezTo>
                    <a:pt x="2555" y="1220"/>
                    <a:pt x="2553" y="1227"/>
                    <a:pt x="2553" y="1233"/>
                  </a:cubicBezTo>
                  <a:cubicBezTo>
                    <a:pt x="2553" y="1235"/>
                    <a:pt x="2554" y="1236"/>
                    <a:pt x="2552" y="1237"/>
                  </a:cubicBezTo>
                  <a:cubicBezTo>
                    <a:pt x="2550" y="1238"/>
                    <a:pt x="2547" y="1239"/>
                    <a:pt x="2545" y="1237"/>
                  </a:cubicBezTo>
                  <a:cubicBezTo>
                    <a:pt x="2544" y="1236"/>
                    <a:pt x="2544" y="1235"/>
                    <a:pt x="2543" y="1234"/>
                  </a:cubicBezTo>
                  <a:cubicBezTo>
                    <a:pt x="2543" y="1231"/>
                    <a:pt x="2544" y="1229"/>
                    <a:pt x="2545" y="1226"/>
                  </a:cubicBezTo>
                  <a:cubicBezTo>
                    <a:pt x="2545" y="1224"/>
                    <a:pt x="2545" y="1222"/>
                    <a:pt x="2543" y="1220"/>
                  </a:cubicBezTo>
                  <a:cubicBezTo>
                    <a:pt x="2542" y="1220"/>
                    <a:pt x="2541" y="1219"/>
                    <a:pt x="2540" y="1218"/>
                  </a:cubicBezTo>
                  <a:cubicBezTo>
                    <a:pt x="2538" y="1217"/>
                    <a:pt x="2538" y="1214"/>
                    <a:pt x="2539" y="1212"/>
                  </a:cubicBezTo>
                  <a:cubicBezTo>
                    <a:pt x="2539" y="1210"/>
                    <a:pt x="2540" y="1209"/>
                    <a:pt x="2541" y="1207"/>
                  </a:cubicBezTo>
                  <a:cubicBezTo>
                    <a:pt x="2542" y="1205"/>
                    <a:pt x="2543" y="1202"/>
                    <a:pt x="2543" y="1199"/>
                  </a:cubicBezTo>
                  <a:cubicBezTo>
                    <a:pt x="2543" y="1196"/>
                    <a:pt x="2543" y="1194"/>
                    <a:pt x="2546" y="1191"/>
                  </a:cubicBezTo>
                  <a:cubicBezTo>
                    <a:pt x="2547" y="1190"/>
                    <a:pt x="2547" y="1189"/>
                    <a:pt x="2547" y="1187"/>
                  </a:cubicBezTo>
                  <a:cubicBezTo>
                    <a:pt x="2547" y="1186"/>
                    <a:pt x="2547" y="1184"/>
                    <a:pt x="2547" y="1183"/>
                  </a:cubicBezTo>
                  <a:cubicBezTo>
                    <a:pt x="2548" y="1181"/>
                    <a:pt x="2549" y="1179"/>
                    <a:pt x="2551" y="1178"/>
                  </a:cubicBezTo>
                  <a:cubicBezTo>
                    <a:pt x="2551" y="1177"/>
                    <a:pt x="2552" y="1177"/>
                    <a:pt x="2552" y="1177"/>
                  </a:cubicBezTo>
                  <a:cubicBezTo>
                    <a:pt x="2556" y="1177"/>
                    <a:pt x="2557" y="1172"/>
                    <a:pt x="2561" y="1172"/>
                  </a:cubicBezTo>
                  <a:cubicBezTo>
                    <a:pt x="2564" y="1173"/>
                    <a:pt x="2566" y="1174"/>
                    <a:pt x="2569" y="1174"/>
                  </a:cubicBezTo>
                  <a:cubicBezTo>
                    <a:pt x="2574" y="1175"/>
                    <a:pt x="2578" y="1175"/>
                    <a:pt x="2582" y="1176"/>
                  </a:cubicBezTo>
                  <a:cubicBezTo>
                    <a:pt x="2585" y="1177"/>
                    <a:pt x="2588" y="1175"/>
                    <a:pt x="2590" y="1173"/>
                  </a:cubicBezTo>
                  <a:cubicBezTo>
                    <a:pt x="2592" y="1172"/>
                    <a:pt x="2593" y="1171"/>
                    <a:pt x="2594" y="1170"/>
                  </a:cubicBezTo>
                  <a:cubicBezTo>
                    <a:pt x="2595" y="1169"/>
                    <a:pt x="2596" y="1169"/>
                    <a:pt x="2597" y="1170"/>
                  </a:cubicBezTo>
                  <a:cubicBezTo>
                    <a:pt x="2598" y="1171"/>
                    <a:pt x="2598" y="1172"/>
                    <a:pt x="2598" y="1173"/>
                  </a:cubicBezTo>
                  <a:cubicBezTo>
                    <a:pt x="2594" y="1180"/>
                    <a:pt x="2588" y="1183"/>
                    <a:pt x="2580" y="1182"/>
                  </a:cubicBezTo>
                  <a:cubicBezTo>
                    <a:pt x="2572" y="1181"/>
                    <a:pt x="2564" y="1181"/>
                    <a:pt x="2557" y="1182"/>
                  </a:cubicBezTo>
                  <a:cubicBezTo>
                    <a:pt x="2553" y="1182"/>
                    <a:pt x="2551" y="1186"/>
                    <a:pt x="2551" y="1189"/>
                  </a:cubicBezTo>
                  <a:cubicBezTo>
                    <a:pt x="2552" y="1192"/>
                    <a:pt x="2554" y="1195"/>
                    <a:pt x="2558" y="1196"/>
                  </a:cubicBezTo>
                  <a:cubicBezTo>
                    <a:pt x="2558" y="1196"/>
                    <a:pt x="2559" y="1196"/>
                    <a:pt x="2560" y="1196"/>
                  </a:cubicBezTo>
                  <a:cubicBezTo>
                    <a:pt x="2562" y="1193"/>
                    <a:pt x="2565" y="1192"/>
                    <a:pt x="2568" y="1192"/>
                  </a:cubicBezTo>
                  <a:cubicBezTo>
                    <a:pt x="2571" y="1192"/>
                    <a:pt x="2574" y="1191"/>
                    <a:pt x="2577" y="1190"/>
                  </a:cubicBezTo>
                  <a:cubicBezTo>
                    <a:pt x="2578" y="1190"/>
                    <a:pt x="2580" y="1190"/>
                    <a:pt x="2581" y="1190"/>
                  </a:cubicBezTo>
                  <a:cubicBezTo>
                    <a:pt x="2582" y="1191"/>
                    <a:pt x="2583" y="1191"/>
                    <a:pt x="2583" y="1192"/>
                  </a:cubicBezTo>
                  <a:cubicBezTo>
                    <a:pt x="2583" y="1194"/>
                    <a:pt x="2583" y="1196"/>
                    <a:pt x="2582" y="1198"/>
                  </a:cubicBezTo>
                  <a:cubicBezTo>
                    <a:pt x="2582" y="1199"/>
                    <a:pt x="2581" y="1199"/>
                    <a:pt x="2581" y="1199"/>
                  </a:cubicBezTo>
                  <a:cubicBezTo>
                    <a:pt x="2580" y="1199"/>
                    <a:pt x="2579" y="1199"/>
                    <a:pt x="2577" y="1199"/>
                  </a:cubicBezTo>
                  <a:cubicBezTo>
                    <a:pt x="2576" y="1199"/>
                    <a:pt x="2575" y="1199"/>
                    <a:pt x="2573" y="1199"/>
                  </a:cubicBezTo>
                  <a:cubicBezTo>
                    <a:pt x="2571" y="1201"/>
                    <a:pt x="2570" y="1202"/>
                    <a:pt x="2568" y="1203"/>
                  </a:cubicBezTo>
                  <a:cubicBezTo>
                    <a:pt x="2567" y="1204"/>
                    <a:pt x="2566" y="1205"/>
                    <a:pt x="2567" y="1206"/>
                  </a:cubicBezTo>
                  <a:cubicBezTo>
                    <a:pt x="2568" y="1208"/>
                    <a:pt x="2570" y="1210"/>
                    <a:pt x="2571" y="1212"/>
                  </a:cubicBezTo>
                  <a:cubicBezTo>
                    <a:pt x="2572" y="1213"/>
                    <a:pt x="2573" y="1215"/>
                    <a:pt x="2572" y="1217"/>
                  </a:cubicBezTo>
                  <a:cubicBezTo>
                    <a:pt x="2572" y="1218"/>
                    <a:pt x="2573" y="1219"/>
                    <a:pt x="2574" y="1221"/>
                  </a:cubicBezTo>
                  <a:cubicBezTo>
                    <a:pt x="2575" y="1221"/>
                    <a:pt x="2576" y="1222"/>
                    <a:pt x="2577" y="1222"/>
                  </a:cubicBezTo>
                  <a:cubicBezTo>
                    <a:pt x="2578" y="1223"/>
                    <a:pt x="2579" y="1224"/>
                    <a:pt x="2579" y="1226"/>
                  </a:cubicBezTo>
                  <a:cubicBezTo>
                    <a:pt x="2579" y="1229"/>
                    <a:pt x="2579" y="1232"/>
                    <a:pt x="2579" y="1235"/>
                  </a:cubicBezTo>
                  <a:close/>
                  <a:moveTo>
                    <a:pt x="2575" y="1228"/>
                  </a:moveTo>
                  <a:cubicBezTo>
                    <a:pt x="2575" y="1228"/>
                    <a:pt x="2575" y="1227"/>
                    <a:pt x="2574" y="1227"/>
                  </a:cubicBezTo>
                  <a:cubicBezTo>
                    <a:pt x="2573" y="1227"/>
                    <a:pt x="2573" y="1227"/>
                    <a:pt x="2572" y="1228"/>
                  </a:cubicBezTo>
                  <a:cubicBezTo>
                    <a:pt x="2572" y="1228"/>
                    <a:pt x="2572" y="1228"/>
                    <a:pt x="2572" y="1228"/>
                  </a:cubicBezTo>
                  <a:cubicBezTo>
                    <a:pt x="2572" y="1228"/>
                    <a:pt x="2572" y="1228"/>
                    <a:pt x="2572" y="1228"/>
                  </a:cubicBezTo>
                  <a:cubicBezTo>
                    <a:pt x="2572" y="1228"/>
                    <a:pt x="2572" y="1228"/>
                    <a:pt x="2572" y="1228"/>
                  </a:cubicBezTo>
                  <a:cubicBezTo>
                    <a:pt x="2572" y="1228"/>
                    <a:pt x="2572" y="1228"/>
                    <a:pt x="2572" y="1229"/>
                  </a:cubicBezTo>
                  <a:cubicBezTo>
                    <a:pt x="2572" y="1229"/>
                    <a:pt x="2572" y="1228"/>
                    <a:pt x="2572" y="1228"/>
                  </a:cubicBezTo>
                  <a:cubicBezTo>
                    <a:pt x="2572" y="1228"/>
                    <a:pt x="2572" y="1228"/>
                    <a:pt x="2572" y="1228"/>
                  </a:cubicBezTo>
                  <a:cubicBezTo>
                    <a:pt x="2572" y="1228"/>
                    <a:pt x="2572" y="1228"/>
                    <a:pt x="2572" y="1228"/>
                  </a:cubicBezTo>
                  <a:cubicBezTo>
                    <a:pt x="2572" y="1228"/>
                    <a:pt x="2572" y="1228"/>
                    <a:pt x="2572" y="1228"/>
                  </a:cubicBezTo>
                  <a:cubicBezTo>
                    <a:pt x="2573" y="1228"/>
                    <a:pt x="2574" y="1228"/>
                    <a:pt x="2575" y="1229"/>
                  </a:cubicBezTo>
                  <a:cubicBezTo>
                    <a:pt x="2575" y="1229"/>
                    <a:pt x="2575" y="1228"/>
                    <a:pt x="2575" y="1228"/>
                  </a:cubicBezTo>
                  <a:close/>
                  <a:moveTo>
                    <a:pt x="974" y="671"/>
                  </a:moveTo>
                  <a:cubicBezTo>
                    <a:pt x="975" y="671"/>
                    <a:pt x="974" y="669"/>
                    <a:pt x="974" y="668"/>
                  </a:cubicBezTo>
                  <a:cubicBezTo>
                    <a:pt x="973" y="667"/>
                    <a:pt x="972" y="667"/>
                    <a:pt x="971" y="666"/>
                  </a:cubicBezTo>
                  <a:cubicBezTo>
                    <a:pt x="970" y="665"/>
                    <a:pt x="970" y="664"/>
                    <a:pt x="968" y="665"/>
                  </a:cubicBezTo>
                  <a:cubicBezTo>
                    <a:pt x="967" y="666"/>
                    <a:pt x="966" y="666"/>
                    <a:pt x="965" y="667"/>
                  </a:cubicBezTo>
                  <a:cubicBezTo>
                    <a:pt x="963" y="668"/>
                    <a:pt x="960" y="668"/>
                    <a:pt x="957" y="667"/>
                  </a:cubicBezTo>
                  <a:cubicBezTo>
                    <a:pt x="956" y="667"/>
                    <a:pt x="955" y="666"/>
                    <a:pt x="956" y="664"/>
                  </a:cubicBezTo>
                  <a:cubicBezTo>
                    <a:pt x="956" y="664"/>
                    <a:pt x="956" y="663"/>
                    <a:pt x="956" y="663"/>
                  </a:cubicBezTo>
                  <a:cubicBezTo>
                    <a:pt x="956" y="661"/>
                    <a:pt x="955" y="659"/>
                    <a:pt x="953" y="659"/>
                  </a:cubicBezTo>
                  <a:cubicBezTo>
                    <a:pt x="952" y="659"/>
                    <a:pt x="951" y="659"/>
                    <a:pt x="950" y="659"/>
                  </a:cubicBezTo>
                  <a:cubicBezTo>
                    <a:pt x="950" y="659"/>
                    <a:pt x="950" y="659"/>
                    <a:pt x="950" y="659"/>
                  </a:cubicBezTo>
                  <a:cubicBezTo>
                    <a:pt x="950" y="659"/>
                    <a:pt x="950" y="659"/>
                    <a:pt x="950" y="659"/>
                  </a:cubicBezTo>
                  <a:cubicBezTo>
                    <a:pt x="950" y="659"/>
                    <a:pt x="950" y="659"/>
                    <a:pt x="950" y="659"/>
                  </a:cubicBezTo>
                  <a:cubicBezTo>
                    <a:pt x="950" y="659"/>
                    <a:pt x="950" y="659"/>
                    <a:pt x="950" y="659"/>
                  </a:cubicBezTo>
                  <a:cubicBezTo>
                    <a:pt x="951" y="655"/>
                    <a:pt x="953" y="653"/>
                    <a:pt x="956" y="651"/>
                  </a:cubicBezTo>
                  <a:cubicBezTo>
                    <a:pt x="958" y="649"/>
                    <a:pt x="959" y="646"/>
                    <a:pt x="961" y="643"/>
                  </a:cubicBezTo>
                  <a:cubicBezTo>
                    <a:pt x="961" y="643"/>
                    <a:pt x="961" y="642"/>
                    <a:pt x="961" y="641"/>
                  </a:cubicBezTo>
                  <a:cubicBezTo>
                    <a:pt x="961" y="641"/>
                    <a:pt x="959" y="640"/>
                    <a:pt x="958" y="640"/>
                  </a:cubicBezTo>
                  <a:cubicBezTo>
                    <a:pt x="954" y="641"/>
                    <a:pt x="951" y="643"/>
                    <a:pt x="948" y="646"/>
                  </a:cubicBezTo>
                  <a:cubicBezTo>
                    <a:pt x="943" y="652"/>
                    <a:pt x="938" y="659"/>
                    <a:pt x="934" y="667"/>
                  </a:cubicBezTo>
                  <a:cubicBezTo>
                    <a:pt x="932" y="671"/>
                    <a:pt x="929" y="674"/>
                    <a:pt x="925" y="675"/>
                  </a:cubicBezTo>
                  <a:cubicBezTo>
                    <a:pt x="924" y="676"/>
                    <a:pt x="924" y="677"/>
                    <a:pt x="924" y="678"/>
                  </a:cubicBezTo>
                  <a:cubicBezTo>
                    <a:pt x="926" y="680"/>
                    <a:pt x="925" y="681"/>
                    <a:pt x="924" y="682"/>
                  </a:cubicBezTo>
                  <a:cubicBezTo>
                    <a:pt x="923" y="683"/>
                    <a:pt x="921" y="685"/>
                    <a:pt x="920" y="686"/>
                  </a:cubicBezTo>
                  <a:cubicBezTo>
                    <a:pt x="920" y="687"/>
                    <a:pt x="920" y="689"/>
                    <a:pt x="921" y="689"/>
                  </a:cubicBezTo>
                  <a:cubicBezTo>
                    <a:pt x="923" y="689"/>
                    <a:pt x="924" y="690"/>
                    <a:pt x="925" y="690"/>
                  </a:cubicBezTo>
                  <a:cubicBezTo>
                    <a:pt x="929" y="690"/>
                    <a:pt x="933" y="689"/>
                    <a:pt x="936" y="690"/>
                  </a:cubicBezTo>
                  <a:cubicBezTo>
                    <a:pt x="939" y="691"/>
                    <a:pt x="942" y="691"/>
                    <a:pt x="945" y="690"/>
                  </a:cubicBezTo>
                  <a:cubicBezTo>
                    <a:pt x="948" y="690"/>
                    <a:pt x="951" y="692"/>
                    <a:pt x="954" y="693"/>
                  </a:cubicBezTo>
                  <a:cubicBezTo>
                    <a:pt x="954" y="694"/>
                    <a:pt x="954" y="694"/>
                    <a:pt x="954" y="694"/>
                  </a:cubicBezTo>
                  <a:cubicBezTo>
                    <a:pt x="953" y="695"/>
                    <a:pt x="951" y="696"/>
                    <a:pt x="951" y="697"/>
                  </a:cubicBezTo>
                  <a:cubicBezTo>
                    <a:pt x="950" y="698"/>
                    <a:pt x="950" y="699"/>
                    <a:pt x="951" y="699"/>
                  </a:cubicBezTo>
                  <a:cubicBezTo>
                    <a:pt x="951" y="700"/>
                    <a:pt x="952" y="700"/>
                    <a:pt x="953" y="700"/>
                  </a:cubicBezTo>
                  <a:cubicBezTo>
                    <a:pt x="954" y="700"/>
                    <a:pt x="956" y="699"/>
                    <a:pt x="956" y="698"/>
                  </a:cubicBezTo>
                  <a:cubicBezTo>
                    <a:pt x="958" y="695"/>
                    <a:pt x="962" y="694"/>
                    <a:pt x="965" y="692"/>
                  </a:cubicBezTo>
                  <a:cubicBezTo>
                    <a:pt x="965" y="692"/>
                    <a:pt x="965" y="692"/>
                    <a:pt x="965" y="692"/>
                  </a:cubicBezTo>
                  <a:cubicBezTo>
                    <a:pt x="965" y="694"/>
                    <a:pt x="965" y="696"/>
                    <a:pt x="965" y="698"/>
                  </a:cubicBezTo>
                  <a:cubicBezTo>
                    <a:pt x="965" y="698"/>
                    <a:pt x="965" y="699"/>
                    <a:pt x="965" y="700"/>
                  </a:cubicBezTo>
                  <a:cubicBezTo>
                    <a:pt x="967" y="701"/>
                    <a:pt x="969" y="703"/>
                    <a:pt x="972" y="703"/>
                  </a:cubicBezTo>
                  <a:cubicBezTo>
                    <a:pt x="973" y="703"/>
                    <a:pt x="975" y="702"/>
                    <a:pt x="976" y="701"/>
                  </a:cubicBezTo>
                  <a:cubicBezTo>
                    <a:pt x="977" y="699"/>
                    <a:pt x="978" y="696"/>
                    <a:pt x="979" y="694"/>
                  </a:cubicBezTo>
                  <a:cubicBezTo>
                    <a:pt x="980" y="692"/>
                    <a:pt x="978" y="690"/>
                    <a:pt x="977" y="689"/>
                  </a:cubicBezTo>
                  <a:cubicBezTo>
                    <a:pt x="977" y="689"/>
                    <a:pt x="977" y="689"/>
                    <a:pt x="977" y="689"/>
                  </a:cubicBezTo>
                  <a:cubicBezTo>
                    <a:pt x="977" y="689"/>
                    <a:pt x="977" y="689"/>
                    <a:pt x="976" y="689"/>
                  </a:cubicBezTo>
                  <a:cubicBezTo>
                    <a:pt x="976" y="689"/>
                    <a:pt x="976" y="689"/>
                    <a:pt x="977" y="689"/>
                  </a:cubicBezTo>
                  <a:cubicBezTo>
                    <a:pt x="977" y="689"/>
                    <a:pt x="977" y="689"/>
                    <a:pt x="977" y="689"/>
                  </a:cubicBezTo>
                  <a:cubicBezTo>
                    <a:pt x="977" y="688"/>
                    <a:pt x="977" y="688"/>
                    <a:pt x="977" y="688"/>
                  </a:cubicBezTo>
                  <a:cubicBezTo>
                    <a:pt x="976" y="687"/>
                    <a:pt x="974" y="687"/>
                    <a:pt x="972" y="687"/>
                  </a:cubicBezTo>
                  <a:cubicBezTo>
                    <a:pt x="972" y="687"/>
                    <a:pt x="971" y="687"/>
                    <a:pt x="972" y="686"/>
                  </a:cubicBezTo>
                  <a:cubicBezTo>
                    <a:pt x="972" y="685"/>
                    <a:pt x="972" y="683"/>
                    <a:pt x="973" y="683"/>
                  </a:cubicBezTo>
                  <a:cubicBezTo>
                    <a:pt x="974" y="681"/>
                    <a:pt x="975" y="680"/>
                    <a:pt x="976" y="680"/>
                  </a:cubicBezTo>
                  <a:cubicBezTo>
                    <a:pt x="977" y="679"/>
                    <a:pt x="977" y="679"/>
                    <a:pt x="976" y="678"/>
                  </a:cubicBezTo>
                  <a:cubicBezTo>
                    <a:pt x="976" y="678"/>
                    <a:pt x="975" y="677"/>
                    <a:pt x="975" y="677"/>
                  </a:cubicBezTo>
                  <a:cubicBezTo>
                    <a:pt x="973" y="677"/>
                    <a:pt x="972" y="678"/>
                    <a:pt x="972" y="677"/>
                  </a:cubicBezTo>
                  <a:cubicBezTo>
                    <a:pt x="971" y="676"/>
                    <a:pt x="972" y="675"/>
                    <a:pt x="972" y="674"/>
                  </a:cubicBezTo>
                  <a:cubicBezTo>
                    <a:pt x="973" y="673"/>
                    <a:pt x="974" y="672"/>
                    <a:pt x="974" y="671"/>
                  </a:cubicBezTo>
                  <a:close/>
                  <a:moveTo>
                    <a:pt x="629" y="119"/>
                  </a:moveTo>
                  <a:cubicBezTo>
                    <a:pt x="633" y="120"/>
                    <a:pt x="635" y="121"/>
                    <a:pt x="637" y="122"/>
                  </a:cubicBezTo>
                  <a:cubicBezTo>
                    <a:pt x="638" y="123"/>
                    <a:pt x="639" y="124"/>
                    <a:pt x="641" y="125"/>
                  </a:cubicBezTo>
                  <a:cubicBezTo>
                    <a:pt x="642" y="127"/>
                    <a:pt x="645" y="127"/>
                    <a:pt x="646" y="126"/>
                  </a:cubicBezTo>
                  <a:cubicBezTo>
                    <a:pt x="648" y="125"/>
                    <a:pt x="650" y="123"/>
                    <a:pt x="651" y="122"/>
                  </a:cubicBezTo>
                  <a:cubicBezTo>
                    <a:pt x="652" y="122"/>
                    <a:pt x="652" y="122"/>
                    <a:pt x="653" y="122"/>
                  </a:cubicBezTo>
                  <a:cubicBezTo>
                    <a:pt x="654" y="123"/>
                    <a:pt x="655" y="123"/>
                    <a:pt x="656" y="122"/>
                  </a:cubicBezTo>
                  <a:cubicBezTo>
                    <a:pt x="658" y="119"/>
                    <a:pt x="659" y="117"/>
                    <a:pt x="661" y="114"/>
                  </a:cubicBezTo>
                  <a:cubicBezTo>
                    <a:pt x="663" y="112"/>
                    <a:pt x="665" y="110"/>
                    <a:pt x="667" y="108"/>
                  </a:cubicBezTo>
                  <a:cubicBezTo>
                    <a:pt x="668" y="108"/>
                    <a:pt x="668" y="108"/>
                    <a:pt x="669" y="108"/>
                  </a:cubicBezTo>
                  <a:cubicBezTo>
                    <a:pt x="670" y="108"/>
                    <a:pt x="670" y="109"/>
                    <a:pt x="669" y="111"/>
                  </a:cubicBezTo>
                  <a:cubicBezTo>
                    <a:pt x="668" y="113"/>
                    <a:pt x="666" y="115"/>
                    <a:pt x="665" y="118"/>
                  </a:cubicBezTo>
                  <a:cubicBezTo>
                    <a:pt x="664" y="119"/>
                    <a:pt x="664" y="121"/>
                    <a:pt x="665" y="122"/>
                  </a:cubicBezTo>
                  <a:cubicBezTo>
                    <a:pt x="665" y="124"/>
                    <a:pt x="667" y="124"/>
                    <a:pt x="668" y="124"/>
                  </a:cubicBezTo>
                  <a:cubicBezTo>
                    <a:pt x="669" y="123"/>
                    <a:pt x="670" y="123"/>
                    <a:pt x="671" y="122"/>
                  </a:cubicBezTo>
                  <a:cubicBezTo>
                    <a:pt x="672" y="119"/>
                    <a:pt x="674" y="118"/>
                    <a:pt x="677" y="118"/>
                  </a:cubicBezTo>
                  <a:cubicBezTo>
                    <a:pt x="678" y="118"/>
                    <a:pt x="679" y="117"/>
                    <a:pt x="680" y="117"/>
                  </a:cubicBezTo>
                  <a:cubicBezTo>
                    <a:pt x="681" y="116"/>
                    <a:pt x="683" y="115"/>
                    <a:pt x="683" y="115"/>
                  </a:cubicBezTo>
                  <a:cubicBezTo>
                    <a:pt x="685" y="111"/>
                    <a:pt x="690" y="109"/>
                    <a:pt x="690" y="104"/>
                  </a:cubicBezTo>
                  <a:cubicBezTo>
                    <a:pt x="690" y="103"/>
                    <a:pt x="691" y="102"/>
                    <a:pt x="692" y="102"/>
                  </a:cubicBezTo>
                  <a:cubicBezTo>
                    <a:pt x="693" y="101"/>
                    <a:pt x="694" y="101"/>
                    <a:pt x="695" y="100"/>
                  </a:cubicBezTo>
                  <a:cubicBezTo>
                    <a:pt x="696" y="100"/>
                    <a:pt x="697" y="99"/>
                    <a:pt x="697" y="98"/>
                  </a:cubicBezTo>
                  <a:cubicBezTo>
                    <a:pt x="697" y="96"/>
                    <a:pt x="697" y="95"/>
                    <a:pt x="697" y="94"/>
                  </a:cubicBezTo>
                  <a:cubicBezTo>
                    <a:pt x="697" y="92"/>
                    <a:pt x="696" y="90"/>
                    <a:pt x="695" y="90"/>
                  </a:cubicBezTo>
                  <a:cubicBezTo>
                    <a:pt x="694" y="90"/>
                    <a:pt x="693" y="91"/>
                    <a:pt x="692" y="91"/>
                  </a:cubicBezTo>
                  <a:cubicBezTo>
                    <a:pt x="690" y="93"/>
                    <a:pt x="689" y="94"/>
                    <a:pt x="688" y="93"/>
                  </a:cubicBezTo>
                  <a:cubicBezTo>
                    <a:pt x="685" y="90"/>
                    <a:pt x="681" y="91"/>
                    <a:pt x="679" y="90"/>
                  </a:cubicBezTo>
                  <a:cubicBezTo>
                    <a:pt x="677" y="89"/>
                    <a:pt x="674" y="90"/>
                    <a:pt x="673" y="91"/>
                  </a:cubicBezTo>
                  <a:cubicBezTo>
                    <a:pt x="665" y="96"/>
                    <a:pt x="657" y="101"/>
                    <a:pt x="648" y="104"/>
                  </a:cubicBezTo>
                  <a:cubicBezTo>
                    <a:pt x="646" y="104"/>
                    <a:pt x="644" y="106"/>
                    <a:pt x="642" y="106"/>
                  </a:cubicBezTo>
                  <a:cubicBezTo>
                    <a:pt x="638" y="106"/>
                    <a:pt x="635" y="108"/>
                    <a:pt x="632" y="110"/>
                  </a:cubicBezTo>
                  <a:cubicBezTo>
                    <a:pt x="629" y="112"/>
                    <a:pt x="628" y="115"/>
                    <a:pt x="628" y="118"/>
                  </a:cubicBezTo>
                  <a:cubicBezTo>
                    <a:pt x="628" y="118"/>
                    <a:pt x="628" y="119"/>
                    <a:pt x="629" y="119"/>
                  </a:cubicBezTo>
                  <a:close/>
                  <a:moveTo>
                    <a:pt x="1540" y="163"/>
                  </a:moveTo>
                  <a:cubicBezTo>
                    <a:pt x="1541" y="163"/>
                    <a:pt x="1543" y="162"/>
                    <a:pt x="1545" y="162"/>
                  </a:cubicBezTo>
                  <a:cubicBezTo>
                    <a:pt x="1545" y="162"/>
                    <a:pt x="1545" y="162"/>
                    <a:pt x="1545" y="162"/>
                  </a:cubicBezTo>
                  <a:cubicBezTo>
                    <a:pt x="1545" y="162"/>
                    <a:pt x="1545" y="162"/>
                    <a:pt x="1546" y="162"/>
                  </a:cubicBezTo>
                  <a:cubicBezTo>
                    <a:pt x="1546" y="162"/>
                    <a:pt x="1547" y="161"/>
                    <a:pt x="1548" y="161"/>
                  </a:cubicBezTo>
                  <a:cubicBezTo>
                    <a:pt x="1548" y="161"/>
                    <a:pt x="1549" y="161"/>
                    <a:pt x="1549" y="161"/>
                  </a:cubicBezTo>
                  <a:cubicBezTo>
                    <a:pt x="1550" y="162"/>
                    <a:pt x="1549" y="162"/>
                    <a:pt x="1548" y="162"/>
                  </a:cubicBezTo>
                  <a:cubicBezTo>
                    <a:pt x="1547" y="162"/>
                    <a:pt x="1546" y="162"/>
                    <a:pt x="1546" y="162"/>
                  </a:cubicBezTo>
                  <a:cubicBezTo>
                    <a:pt x="1545" y="162"/>
                    <a:pt x="1545" y="162"/>
                    <a:pt x="1545" y="162"/>
                  </a:cubicBezTo>
                  <a:cubicBezTo>
                    <a:pt x="1545" y="162"/>
                    <a:pt x="1545" y="162"/>
                    <a:pt x="1545" y="162"/>
                  </a:cubicBezTo>
                  <a:cubicBezTo>
                    <a:pt x="1544" y="163"/>
                    <a:pt x="1543" y="164"/>
                    <a:pt x="1543" y="164"/>
                  </a:cubicBezTo>
                  <a:cubicBezTo>
                    <a:pt x="1541" y="165"/>
                    <a:pt x="1541" y="167"/>
                    <a:pt x="1543" y="168"/>
                  </a:cubicBezTo>
                  <a:cubicBezTo>
                    <a:pt x="1545" y="169"/>
                    <a:pt x="1546" y="170"/>
                    <a:pt x="1548" y="171"/>
                  </a:cubicBezTo>
                  <a:cubicBezTo>
                    <a:pt x="1550" y="173"/>
                    <a:pt x="1553" y="173"/>
                    <a:pt x="1555" y="173"/>
                  </a:cubicBezTo>
                  <a:cubicBezTo>
                    <a:pt x="1558" y="172"/>
                    <a:pt x="1560" y="172"/>
                    <a:pt x="1562" y="175"/>
                  </a:cubicBezTo>
                  <a:cubicBezTo>
                    <a:pt x="1564" y="178"/>
                    <a:pt x="1566" y="177"/>
                    <a:pt x="1569" y="175"/>
                  </a:cubicBezTo>
                  <a:cubicBezTo>
                    <a:pt x="1571" y="173"/>
                    <a:pt x="1572" y="172"/>
                    <a:pt x="1573" y="172"/>
                  </a:cubicBezTo>
                  <a:cubicBezTo>
                    <a:pt x="1577" y="172"/>
                    <a:pt x="1579" y="171"/>
                    <a:pt x="1580" y="166"/>
                  </a:cubicBezTo>
                  <a:cubicBezTo>
                    <a:pt x="1580" y="164"/>
                    <a:pt x="1582" y="162"/>
                    <a:pt x="1583" y="160"/>
                  </a:cubicBezTo>
                  <a:cubicBezTo>
                    <a:pt x="1586" y="156"/>
                    <a:pt x="1586" y="152"/>
                    <a:pt x="1586" y="148"/>
                  </a:cubicBezTo>
                  <a:cubicBezTo>
                    <a:pt x="1584" y="147"/>
                    <a:pt x="1582" y="146"/>
                    <a:pt x="1580" y="146"/>
                  </a:cubicBezTo>
                  <a:cubicBezTo>
                    <a:pt x="1576" y="145"/>
                    <a:pt x="1572" y="144"/>
                    <a:pt x="1568" y="142"/>
                  </a:cubicBezTo>
                  <a:cubicBezTo>
                    <a:pt x="1566" y="141"/>
                    <a:pt x="1564" y="142"/>
                    <a:pt x="1563" y="144"/>
                  </a:cubicBezTo>
                  <a:cubicBezTo>
                    <a:pt x="1561" y="145"/>
                    <a:pt x="1561" y="145"/>
                    <a:pt x="1560" y="143"/>
                  </a:cubicBezTo>
                  <a:cubicBezTo>
                    <a:pt x="1560" y="142"/>
                    <a:pt x="1560" y="141"/>
                    <a:pt x="1559" y="140"/>
                  </a:cubicBezTo>
                  <a:cubicBezTo>
                    <a:pt x="1559" y="139"/>
                    <a:pt x="1557" y="139"/>
                    <a:pt x="1556" y="139"/>
                  </a:cubicBezTo>
                  <a:cubicBezTo>
                    <a:pt x="1556" y="139"/>
                    <a:pt x="1555" y="140"/>
                    <a:pt x="1555" y="141"/>
                  </a:cubicBezTo>
                  <a:cubicBezTo>
                    <a:pt x="1555" y="142"/>
                    <a:pt x="1555" y="143"/>
                    <a:pt x="1554" y="144"/>
                  </a:cubicBezTo>
                  <a:cubicBezTo>
                    <a:pt x="1554" y="145"/>
                    <a:pt x="1554" y="146"/>
                    <a:pt x="1553" y="147"/>
                  </a:cubicBezTo>
                  <a:cubicBezTo>
                    <a:pt x="1552" y="148"/>
                    <a:pt x="1552" y="146"/>
                    <a:pt x="1551" y="146"/>
                  </a:cubicBezTo>
                  <a:cubicBezTo>
                    <a:pt x="1551" y="146"/>
                    <a:pt x="1550" y="145"/>
                    <a:pt x="1550" y="146"/>
                  </a:cubicBezTo>
                  <a:cubicBezTo>
                    <a:pt x="1546" y="146"/>
                    <a:pt x="1543" y="144"/>
                    <a:pt x="1541" y="141"/>
                  </a:cubicBezTo>
                  <a:cubicBezTo>
                    <a:pt x="1541" y="141"/>
                    <a:pt x="1540" y="140"/>
                    <a:pt x="1539" y="140"/>
                  </a:cubicBezTo>
                  <a:cubicBezTo>
                    <a:pt x="1538" y="139"/>
                    <a:pt x="1536" y="140"/>
                    <a:pt x="1536" y="142"/>
                  </a:cubicBezTo>
                  <a:cubicBezTo>
                    <a:pt x="1536" y="143"/>
                    <a:pt x="1537" y="143"/>
                    <a:pt x="1536" y="144"/>
                  </a:cubicBezTo>
                  <a:cubicBezTo>
                    <a:pt x="1536" y="145"/>
                    <a:pt x="1536" y="146"/>
                    <a:pt x="1535" y="146"/>
                  </a:cubicBezTo>
                  <a:cubicBezTo>
                    <a:pt x="1535" y="146"/>
                    <a:pt x="1534" y="145"/>
                    <a:pt x="1533" y="145"/>
                  </a:cubicBezTo>
                  <a:cubicBezTo>
                    <a:pt x="1533" y="145"/>
                    <a:pt x="1532" y="145"/>
                    <a:pt x="1531" y="145"/>
                  </a:cubicBezTo>
                  <a:cubicBezTo>
                    <a:pt x="1530" y="146"/>
                    <a:pt x="1529" y="148"/>
                    <a:pt x="1529" y="150"/>
                  </a:cubicBezTo>
                  <a:cubicBezTo>
                    <a:pt x="1530" y="152"/>
                    <a:pt x="1531" y="154"/>
                    <a:pt x="1531" y="155"/>
                  </a:cubicBezTo>
                  <a:cubicBezTo>
                    <a:pt x="1533" y="161"/>
                    <a:pt x="1534" y="163"/>
                    <a:pt x="1540" y="163"/>
                  </a:cubicBezTo>
                  <a:close/>
                  <a:moveTo>
                    <a:pt x="768" y="153"/>
                  </a:moveTo>
                  <a:cubicBezTo>
                    <a:pt x="766" y="157"/>
                    <a:pt x="765" y="160"/>
                    <a:pt x="764" y="163"/>
                  </a:cubicBezTo>
                  <a:cubicBezTo>
                    <a:pt x="764" y="163"/>
                    <a:pt x="764" y="164"/>
                    <a:pt x="764" y="164"/>
                  </a:cubicBezTo>
                  <a:cubicBezTo>
                    <a:pt x="763" y="164"/>
                    <a:pt x="763" y="164"/>
                    <a:pt x="763" y="164"/>
                  </a:cubicBezTo>
                  <a:cubicBezTo>
                    <a:pt x="764" y="163"/>
                    <a:pt x="764" y="163"/>
                    <a:pt x="764" y="163"/>
                  </a:cubicBezTo>
                  <a:cubicBezTo>
                    <a:pt x="763" y="161"/>
                    <a:pt x="761" y="160"/>
                    <a:pt x="763" y="157"/>
                  </a:cubicBezTo>
                  <a:cubicBezTo>
                    <a:pt x="763" y="156"/>
                    <a:pt x="764" y="155"/>
                    <a:pt x="763" y="154"/>
                  </a:cubicBezTo>
                  <a:cubicBezTo>
                    <a:pt x="762" y="151"/>
                    <a:pt x="762" y="148"/>
                    <a:pt x="762" y="145"/>
                  </a:cubicBezTo>
                  <a:cubicBezTo>
                    <a:pt x="762" y="144"/>
                    <a:pt x="762" y="144"/>
                    <a:pt x="762" y="143"/>
                  </a:cubicBezTo>
                  <a:cubicBezTo>
                    <a:pt x="761" y="142"/>
                    <a:pt x="761" y="141"/>
                    <a:pt x="760" y="140"/>
                  </a:cubicBezTo>
                  <a:cubicBezTo>
                    <a:pt x="759" y="139"/>
                    <a:pt x="756" y="139"/>
                    <a:pt x="756" y="140"/>
                  </a:cubicBezTo>
                  <a:cubicBezTo>
                    <a:pt x="755" y="141"/>
                    <a:pt x="754" y="142"/>
                    <a:pt x="754" y="144"/>
                  </a:cubicBezTo>
                  <a:cubicBezTo>
                    <a:pt x="753" y="146"/>
                    <a:pt x="753" y="149"/>
                    <a:pt x="751" y="151"/>
                  </a:cubicBezTo>
                  <a:cubicBezTo>
                    <a:pt x="751" y="152"/>
                    <a:pt x="751" y="153"/>
                    <a:pt x="751" y="153"/>
                  </a:cubicBezTo>
                  <a:cubicBezTo>
                    <a:pt x="751" y="157"/>
                    <a:pt x="753" y="161"/>
                    <a:pt x="751" y="164"/>
                  </a:cubicBezTo>
                  <a:cubicBezTo>
                    <a:pt x="751" y="165"/>
                    <a:pt x="752" y="165"/>
                    <a:pt x="753" y="166"/>
                  </a:cubicBezTo>
                  <a:cubicBezTo>
                    <a:pt x="753" y="166"/>
                    <a:pt x="754" y="167"/>
                    <a:pt x="754" y="167"/>
                  </a:cubicBezTo>
                  <a:cubicBezTo>
                    <a:pt x="753" y="171"/>
                    <a:pt x="756" y="172"/>
                    <a:pt x="758" y="172"/>
                  </a:cubicBezTo>
                  <a:cubicBezTo>
                    <a:pt x="762" y="173"/>
                    <a:pt x="765" y="173"/>
                    <a:pt x="769" y="173"/>
                  </a:cubicBezTo>
                  <a:cubicBezTo>
                    <a:pt x="769" y="173"/>
                    <a:pt x="769" y="174"/>
                    <a:pt x="769" y="174"/>
                  </a:cubicBezTo>
                  <a:cubicBezTo>
                    <a:pt x="769" y="174"/>
                    <a:pt x="769" y="175"/>
                    <a:pt x="768" y="176"/>
                  </a:cubicBezTo>
                  <a:cubicBezTo>
                    <a:pt x="767" y="176"/>
                    <a:pt x="766" y="177"/>
                    <a:pt x="764" y="177"/>
                  </a:cubicBezTo>
                  <a:cubicBezTo>
                    <a:pt x="762" y="178"/>
                    <a:pt x="761" y="179"/>
                    <a:pt x="761" y="181"/>
                  </a:cubicBezTo>
                  <a:cubicBezTo>
                    <a:pt x="761" y="183"/>
                    <a:pt x="761" y="184"/>
                    <a:pt x="760" y="186"/>
                  </a:cubicBezTo>
                  <a:cubicBezTo>
                    <a:pt x="760" y="187"/>
                    <a:pt x="761" y="189"/>
                    <a:pt x="763" y="189"/>
                  </a:cubicBezTo>
                  <a:cubicBezTo>
                    <a:pt x="765" y="190"/>
                    <a:pt x="768" y="191"/>
                    <a:pt x="771" y="192"/>
                  </a:cubicBezTo>
                  <a:cubicBezTo>
                    <a:pt x="774" y="192"/>
                    <a:pt x="777" y="191"/>
                    <a:pt x="779" y="188"/>
                  </a:cubicBezTo>
                  <a:cubicBezTo>
                    <a:pt x="779" y="187"/>
                    <a:pt x="779" y="186"/>
                    <a:pt x="779" y="186"/>
                  </a:cubicBezTo>
                  <a:cubicBezTo>
                    <a:pt x="780" y="183"/>
                    <a:pt x="782" y="182"/>
                    <a:pt x="785" y="182"/>
                  </a:cubicBezTo>
                  <a:cubicBezTo>
                    <a:pt x="786" y="179"/>
                    <a:pt x="786" y="177"/>
                    <a:pt x="788" y="175"/>
                  </a:cubicBezTo>
                  <a:cubicBezTo>
                    <a:pt x="789" y="173"/>
                    <a:pt x="791" y="171"/>
                    <a:pt x="792" y="169"/>
                  </a:cubicBezTo>
                  <a:cubicBezTo>
                    <a:pt x="793" y="168"/>
                    <a:pt x="793" y="168"/>
                    <a:pt x="793" y="168"/>
                  </a:cubicBezTo>
                  <a:cubicBezTo>
                    <a:pt x="795" y="164"/>
                    <a:pt x="797" y="161"/>
                    <a:pt x="798" y="158"/>
                  </a:cubicBezTo>
                  <a:cubicBezTo>
                    <a:pt x="799" y="157"/>
                    <a:pt x="799" y="156"/>
                    <a:pt x="798" y="156"/>
                  </a:cubicBezTo>
                  <a:cubicBezTo>
                    <a:pt x="798" y="154"/>
                    <a:pt x="797" y="153"/>
                    <a:pt x="797" y="152"/>
                  </a:cubicBezTo>
                  <a:cubicBezTo>
                    <a:pt x="796" y="150"/>
                    <a:pt x="795" y="150"/>
                    <a:pt x="794" y="150"/>
                  </a:cubicBezTo>
                  <a:cubicBezTo>
                    <a:pt x="791" y="151"/>
                    <a:pt x="789" y="149"/>
                    <a:pt x="788" y="147"/>
                  </a:cubicBezTo>
                  <a:cubicBezTo>
                    <a:pt x="785" y="147"/>
                    <a:pt x="782" y="147"/>
                    <a:pt x="779" y="147"/>
                  </a:cubicBezTo>
                  <a:cubicBezTo>
                    <a:pt x="778" y="149"/>
                    <a:pt x="776" y="151"/>
                    <a:pt x="776" y="153"/>
                  </a:cubicBezTo>
                  <a:cubicBezTo>
                    <a:pt x="776" y="156"/>
                    <a:pt x="776" y="159"/>
                    <a:pt x="776" y="161"/>
                  </a:cubicBezTo>
                  <a:cubicBezTo>
                    <a:pt x="776" y="162"/>
                    <a:pt x="776" y="162"/>
                    <a:pt x="776" y="163"/>
                  </a:cubicBezTo>
                  <a:cubicBezTo>
                    <a:pt x="776" y="163"/>
                    <a:pt x="775" y="163"/>
                    <a:pt x="775" y="162"/>
                  </a:cubicBezTo>
                  <a:cubicBezTo>
                    <a:pt x="774" y="159"/>
                    <a:pt x="773" y="156"/>
                    <a:pt x="772" y="153"/>
                  </a:cubicBezTo>
                  <a:cubicBezTo>
                    <a:pt x="771" y="153"/>
                    <a:pt x="771" y="153"/>
                    <a:pt x="770" y="153"/>
                  </a:cubicBezTo>
                  <a:cubicBezTo>
                    <a:pt x="769" y="153"/>
                    <a:pt x="768" y="153"/>
                    <a:pt x="768" y="153"/>
                  </a:cubicBezTo>
                  <a:close/>
                  <a:moveTo>
                    <a:pt x="1359" y="608"/>
                  </a:moveTo>
                  <a:cubicBezTo>
                    <a:pt x="1358" y="610"/>
                    <a:pt x="1358" y="612"/>
                    <a:pt x="1357" y="613"/>
                  </a:cubicBezTo>
                  <a:cubicBezTo>
                    <a:pt x="1357" y="614"/>
                    <a:pt x="1356" y="614"/>
                    <a:pt x="1355" y="614"/>
                  </a:cubicBezTo>
                  <a:cubicBezTo>
                    <a:pt x="1353" y="615"/>
                    <a:pt x="1351" y="615"/>
                    <a:pt x="1348" y="615"/>
                  </a:cubicBezTo>
                  <a:cubicBezTo>
                    <a:pt x="1347" y="615"/>
                    <a:pt x="1346" y="616"/>
                    <a:pt x="1346" y="616"/>
                  </a:cubicBezTo>
                  <a:cubicBezTo>
                    <a:pt x="1346" y="619"/>
                    <a:pt x="1346" y="621"/>
                    <a:pt x="1346" y="623"/>
                  </a:cubicBezTo>
                  <a:cubicBezTo>
                    <a:pt x="1345" y="625"/>
                    <a:pt x="1346" y="626"/>
                    <a:pt x="1347" y="628"/>
                  </a:cubicBezTo>
                  <a:cubicBezTo>
                    <a:pt x="1349" y="630"/>
                    <a:pt x="1349" y="632"/>
                    <a:pt x="1348" y="634"/>
                  </a:cubicBezTo>
                  <a:cubicBezTo>
                    <a:pt x="1347" y="636"/>
                    <a:pt x="1346" y="638"/>
                    <a:pt x="1345" y="640"/>
                  </a:cubicBezTo>
                  <a:cubicBezTo>
                    <a:pt x="1344" y="640"/>
                    <a:pt x="1343" y="641"/>
                    <a:pt x="1343" y="641"/>
                  </a:cubicBezTo>
                  <a:cubicBezTo>
                    <a:pt x="1341" y="643"/>
                    <a:pt x="1341" y="647"/>
                    <a:pt x="1344" y="649"/>
                  </a:cubicBezTo>
                  <a:cubicBezTo>
                    <a:pt x="1348" y="651"/>
                    <a:pt x="1351" y="652"/>
                    <a:pt x="1355" y="651"/>
                  </a:cubicBezTo>
                  <a:cubicBezTo>
                    <a:pt x="1358" y="650"/>
                    <a:pt x="1360" y="649"/>
                    <a:pt x="1362" y="648"/>
                  </a:cubicBezTo>
                  <a:cubicBezTo>
                    <a:pt x="1365" y="646"/>
                    <a:pt x="1369" y="644"/>
                    <a:pt x="1373" y="644"/>
                  </a:cubicBezTo>
                  <a:cubicBezTo>
                    <a:pt x="1374" y="644"/>
                    <a:pt x="1375" y="642"/>
                    <a:pt x="1376" y="641"/>
                  </a:cubicBezTo>
                  <a:cubicBezTo>
                    <a:pt x="1379" y="637"/>
                    <a:pt x="1380" y="633"/>
                    <a:pt x="1379" y="628"/>
                  </a:cubicBezTo>
                  <a:cubicBezTo>
                    <a:pt x="1379" y="626"/>
                    <a:pt x="1379" y="625"/>
                    <a:pt x="1379" y="624"/>
                  </a:cubicBezTo>
                  <a:cubicBezTo>
                    <a:pt x="1378" y="623"/>
                    <a:pt x="1379" y="621"/>
                    <a:pt x="1380" y="620"/>
                  </a:cubicBezTo>
                  <a:cubicBezTo>
                    <a:pt x="1381" y="620"/>
                    <a:pt x="1381" y="619"/>
                    <a:pt x="1382" y="619"/>
                  </a:cubicBezTo>
                  <a:cubicBezTo>
                    <a:pt x="1384" y="616"/>
                    <a:pt x="1384" y="613"/>
                    <a:pt x="1383" y="610"/>
                  </a:cubicBezTo>
                  <a:cubicBezTo>
                    <a:pt x="1382" y="609"/>
                    <a:pt x="1381" y="608"/>
                    <a:pt x="1380" y="607"/>
                  </a:cubicBezTo>
                  <a:cubicBezTo>
                    <a:pt x="1379" y="606"/>
                    <a:pt x="1378" y="605"/>
                    <a:pt x="1377" y="605"/>
                  </a:cubicBezTo>
                  <a:cubicBezTo>
                    <a:pt x="1374" y="604"/>
                    <a:pt x="1371" y="604"/>
                    <a:pt x="1368" y="603"/>
                  </a:cubicBezTo>
                  <a:cubicBezTo>
                    <a:pt x="1367" y="603"/>
                    <a:pt x="1366" y="604"/>
                    <a:pt x="1365" y="604"/>
                  </a:cubicBezTo>
                  <a:cubicBezTo>
                    <a:pt x="1363" y="604"/>
                    <a:pt x="1360" y="605"/>
                    <a:pt x="1359" y="608"/>
                  </a:cubicBezTo>
                  <a:close/>
                  <a:moveTo>
                    <a:pt x="2665" y="701"/>
                  </a:moveTo>
                  <a:cubicBezTo>
                    <a:pt x="2664" y="705"/>
                    <a:pt x="2668" y="706"/>
                    <a:pt x="2669" y="709"/>
                  </a:cubicBezTo>
                  <a:cubicBezTo>
                    <a:pt x="2670" y="711"/>
                    <a:pt x="2671" y="713"/>
                    <a:pt x="2672" y="715"/>
                  </a:cubicBezTo>
                  <a:cubicBezTo>
                    <a:pt x="2672" y="715"/>
                    <a:pt x="2673" y="716"/>
                    <a:pt x="2674" y="715"/>
                  </a:cubicBezTo>
                  <a:cubicBezTo>
                    <a:pt x="2676" y="714"/>
                    <a:pt x="2678" y="712"/>
                    <a:pt x="2681" y="710"/>
                  </a:cubicBezTo>
                  <a:cubicBezTo>
                    <a:pt x="2681" y="710"/>
                    <a:pt x="2681" y="708"/>
                    <a:pt x="2681" y="708"/>
                  </a:cubicBezTo>
                  <a:cubicBezTo>
                    <a:pt x="2678" y="706"/>
                    <a:pt x="2675" y="705"/>
                    <a:pt x="2673" y="703"/>
                  </a:cubicBezTo>
                  <a:cubicBezTo>
                    <a:pt x="2673" y="703"/>
                    <a:pt x="2673" y="702"/>
                    <a:pt x="2673" y="702"/>
                  </a:cubicBezTo>
                  <a:cubicBezTo>
                    <a:pt x="2674" y="701"/>
                    <a:pt x="2676" y="701"/>
                    <a:pt x="2677" y="700"/>
                  </a:cubicBezTo>
                  <a:cubicBezTo>
                    <a:pt x="2681" y="698"/>
                    <a:pt x="2686" y="698"/>
                    <a:pt x="2689" y="701"/>
                  </a:cubicBezTo>
                  <a:cubicBezTo>
                    <a:pt x="2691" y="703"/>
                    <a:pt x="2694" y="704"/>
                    <a:pt x="2696" y="704"/>
                  </a:cubicBezTo>
                  <a:cubicBezTo>
                    <a:pt x="2697" y="704"/>
                    <a:pt x="2698" y="704"/>
                    <a:pt x="2698" y="703"/>
                  </a:cubicBezTo>
                  <a:cubicBezTo>
                    <a:pt x="2699" y="701"/>
                    <a:pt x="2699" y="699"/>
                    <a:pt x="2699" y="697"/>
                  </a:cubicBezTo>
                  <a:cubicBezTo>
                    <a:pt x="2700" y="694"/>
                    <a:pt x="2702" y="693"/>
                    <a:pt x="2704" y="692"/>
                  </a:cubicBezTo>
                  <a:cubicBezTo>
                    <a:pt x="2707" y="691"/>
                    <a:pt x="2709" y="690"/>
                    <a:pt x="2711" y="689"/>
                  </a:cubicBezTo>
                  <a:cubicBezTo>
                    <a:pt x="2713" y="688"/>
                    <a:pt x="2714" y="685"/>
                    <a:pt x="2713" y="683"/>
                  </a:cubicBezTo>
                  <a:cubicBezTo>
                    <a:pt x="2712" y="681"/>
                    <a:pt x="2711" y="680"/>
                    <a:pt x="2709" y="679"/>
                  </a:cubicBezTo>
                  <a:cubicBezTo>
                    <a:pt x="2708" y="678"/>
                    <a:pt x="2708" y="676"/>
                    <a:pt x="2707" y="675"/>
                  </a:cubicBezTo>
                  <a:cubicBezTo>
                    <a:pt x="2706" y="673"/>
                    <a:pt x="2706" y="673"/>
                    <a:pt x="2705" y="674"/>
                  </a:cubicBezTo>
                  <a:cubicBezTo>
                    <a:pt x="2701" y="676"/>
                    <a:pt x="2698" y="676"/>
                    <a:pt x="2694" y="674"/>
                  </a:cubicBezTo>
                  <a:cubicBezTo>
                    <a:pt x="2689" y="672"/>
                    <a:pt x="2685" y="669"/>
                    <a:pt x="2682" y="665"/>
                  </a:cubicBezTo>
                  <a:cubicBezTo>
                    <a:pt x="2679" y="663"/>
                    <a:pt x="2676" y="661"/>
                    <a:pt x="2673" y="659"/>
                  </a:cubicBezTo>
                  <a:cubicBezTo>
                    <a:pt x="2672" y="659"/>
                    <a:pt x="2671" y="659"/>
                    <a:pt x="2670" y="660"/>
                  </a:cubicBezTo>
                  <a:cubicBezTo>
                    <a:pt x="2669" y="660"/>
                    <a:pt x="2669" y="661"/>
                    <a:pt x="2669" y="662"/>
                  </a:cubicBezTo>
                  <a:cubicBezTo>
                    <a:pt x="2670" y="664"/>
                    <a:pt x="2670" y="666"/>
                    <a:pt x="2671" y="667"/>
                  </a:cubicBezTo>
                  <a:cubicBezTo>
                    <a:pt x="2672" y="669"/>
                    <a:pt x="2672" y="671"/>
                    <a:pt x="2673" y="672"/>
                  </a:cubicBezTo>
                  <a:cubicBezTo>
                    <a:pt x="2673" y="677"/>
                    <a:pt x="2673" y="682"/>
                    <a:pt x="2674" y="688"/>
                  </a:cubicBezTo>
                  <a:cubicBezTo>
                    <a:pt x="2674" y="688"/>
                    <a:pt x="2672" y="689"/>
                    <a:pt x="2672" y="689"/>
                  </a:cubicBezTo>
                  <a:cubicBezTo>
                    <a:pt x="2671" y="689"/>
                    <a:pt x="2671" y="689"/>
                    <a:pt x="2670" y="689"/>
                  </a:cubicBezTo>
                  <a:cubicBezTo>
                    <a:pt x="2668" y="689"/>
                    <a:pt x="2668" y="689"/>
                    <a:pt x="2668" y="692"/>
                  </a:cubicBezTo>
                  <a:cubicBezTo>
                    <a:pt x="2668" y="693"/>
                    <a:pt x="2668" y="693"/>
                    <a:pt x="2668" y="694"/>
                  </a:cubicBezTo>
                  <a:cubicBezTo>
                    <a:pt x="2667" y="697"/>
                    <a:pt x="2665" y="699"/>
                    <a:pt x="2665" y="701"/>
                  </a:cubicBezTo>
                  <a:close/>
                  <a:moveTo>
                    <a:pt x="785" y="97"/>
                  </a:moveTo>
                  <a:cubicBezTo>
                    <a:pt x="788" y="97"/>
                    <a:pt x="790" y="98"/>
                    <a:pt x="792" y="99"/>
                  </a:cubicBezTo>
                  <a:cubicBezTo>
                    <a:pt x="792" y="99"/>
                    <a:pt x="792" y="99"/>
                    <a:pt x="792" y="99"/>
                  </a:cubicBezTo>
                  <a:cubicBezTo>
                    <a:pt x="792" y="99"/>
                    <a:pt x="792" y="99"/>
                    <a:pt x="792" y="99"/>
                  </a:cubicBezTo>
                  <a:cubicBezTo>
                    <a:pt x="793" y="100"/>
                    <a:pt x="794" y="101"/>
                    <a:pt x="795" y="102"/>
                  </a:cubicBezTo>
                  <a:cubicBezTo>
                    <a:pt x="800" y="105"/>
                    <a:pt x="803" y="109"/>
                    <a:pt x="799" y="115"/>
                  </a:cubicBezTo>
                  <a:cubicBezTo>
                    <a:pt x="799" y="117"/>
                    <a:pt x="799" y="119"/>
                    <a:pt x="801" y="120"/>
                  </a:cubicBezTo>
                  <a:cubicBezTo>
                    <a:pt x="803" y="122"/>
                    <a:pt x="806" y="122"/>
                    <a:pt x="808" y="121"/>
                  </a:cubicBezTo>
                  <a:cubicBezTo>
                    <a:pt x="811" y="119"/>
                    <a:pt x="813" y="116"/>
                    <a:pt x="813" y="113"/>
                  </a:cubicBezTo>
                  <a:cubicBezTo>
                    <a:pt x="814" y="108"/>
                    <a:pt x="816" y="104"/>
                    <a:pt x="820" y="101"/>
                  </a:cubicBezTo>
                  <a:cubicBezTo>
                    <a:pt x="821" y="100"/>
                    <a:pt x="821" y="98"/>
                    <a:pt x="822" y="97"/>
                  </a:cubicBezTo>
                  <a:cubicBezTo>
                    <a:pt x="823" y="94"/>
                    <a:pt x="823" y="91"/>
                    <a:pt x="821" y="89"/>
                  </a:cubicBezTo>
                  <a:cubicBezTo>
                    <a:pt x="820" y="87"/>
                    <a:pt x="819" y="86"/>
                    <a:pt x="820" y="85"/>
                  </a:cubicBezTo>
                  <a:cubicBezTo>
                    <a:pt x="820" y="84"/>
                    <a:pt x="820" y="83"/>
                    <a:pt x="820" y="83"/>
                  </a:cubicBezTo>
                  <a:cubicBezTo>
                    <a:pt x="820" y="77"/>
                    <a:pt x="818" y="75"/>
                    <a:pt x="813" y="77"/>
                  </a:cubicBezTo>
                  <a:cubicBezTo>
                    <a:pt x="812" y="78"/>
                    <a:pt x="811" y="78"/>
                    <a:pt x="811" y="78"/>
                  </a:cubicBezTo>
                  <a:cubicBezTo>
                    <a:pt x="811" y="78"/>
                    <a:pt x="811" y="78"/>
                    <a:pt x="811" y="78"/>
                  </a:cubicBezTo>
                  <a:cubicBezTo>
                    <a:pt x="811" y="79"/>
                    <a:pt x="811" y="79"/>
                    <a:pt x="810" y="79"/>
                  </a:cubicBezTo>
                  <a:cubicBezTo>
                    <a:pt x="810" y="78"/>
                    <a:pt x="811" y="78"/>
                    <a:pt x="811" y="78"/>
                  </a:cubicBezTo>
                  <a:cubicBezTo>
                    <a:pt x="811" y="76"/>
                    <a:pt x="811" y="74"/>
                    <a:pt x="811" y="71"/>
                  </a:cubicBezTo>
                  <a:cubicBezTo>
                    <a:pt x="811" y="68"/>
                    <a:pt x="808" y="65"/>
                    <a:pt x="804" y="65"/>
                  </a:cubicBezTo>
                  <a:cubicBezTo>
                    <a:pt x="802" y="65"/>
                    <a:pt x="800" y="66"/>
                    <a:pt x="797" y="65"/>
                  </a:cubicBezTo>
                  <a:cubicBezTo>
                    <a:pt x="797" y="65"/>
                    <a:pt x="796" y="66"/>
                    <a:pt x="795" y="66"/>
                  </a:cubicBezTo>
                  <a:cubicBezTo>
                    <a:pt x="793" y="68"/>
                    <a:pt x="791" y="70"/>
                    <a:pt x="792" y="74"/>
                  </a:cubicBezTo>
                  <a:cubicBezTo>
                    <a:pt x="792" y="75"/>
                    <a:pt x="792" y="76"/>
                    <a:pt x="791" y="77"/>
                  </a:cubicBezTo>
                  <a:cubicBezTo>
                    <a:pt x="791" y="79"/>
                    <a:pt x="791" y="79"/>
                    <a:pt x="794" y="81"/>
                  </a:cubicBezTo>
                  <a:cubicBezTo>
                    <a:pt x="794" y="81"/>
                    <a:pt x="794" y="81"/>
                    <a:pt x="794" y="81"/>
                  </a:cubicBezTo>
                  <a:cubicBezTo>
                    <a:pt x="794" y="81"/>
                    <a:pt x="794" y="81"/>
                    <a:pt x="794" y="80"/>
                  </a:cubicBezTo>
                  <a:cubicBezTo>
                    <a:pt x="794" y="80"/>
                    <a:pt x="794" y="80"/>
                    <a:pt x="794" y="80"/>
                  </a:cubicBezTo>
                  <a:cubicBezTo>
                    <a:pt x="795" y="80"/>
                    <a:pt x="795" y="80"/>
                    <a:pt x="794" y="80"/>
                  </a:cubicBezTo>
                  <a:cubicBezTo>
                    <a:pt x="794" y="81"/>
                    <a:pt x="794" y="81"/>
                    <a:pt x="794" y="81"/>
                  </a:cubicBezTo>
                  <a:cubicBezTo>
                    <a:pt x="794" y="81"/>
                    <a:pt x="794" y="81"/>
                    <a:pt x="794" y="81"/>
                  </a:cubicBezTo>
                  <a:cubicBezTo>
                    <a:pt x="794" y="82"/>
                    <a:pt x="794" y="84"/>
                    <a:pt x="794" y="85"/>
                  </a:cubicBezTo>
                  <a:cubicBezTo>
                    <a:pt x="794" y="86"/>
                    <a:pt x="794" y="87"/>
                    <a:pt x="793" y="89"/>
                  </a:cubicBezTo>
                  <a:cubicBezTo>
                    <a:pt x="793" y="90"/>
                    <a:pt x="792" y="91"/>
                    <a:pt x="791" y="90"/>
                  </a:cubicBezTo>
                  <a:cubicBezTo>
                    <a:pt x="789" y="89"/>
                    <a:pt x="788" y="89"/>
                    <a:pt x="787" y="88"/>
                  </a:cubicBezTo>
                  <a:cubicBezTo>
                    <a:pt x="786" y="87"/>
                    <a:pt x="785" y="88"/>
                    <a:pt x="784" y="89"/>
                  </a:cubicBezTo>
                  <a:cubicBezTo>
                    <a:pt x="783" y="89"/>
                    <a:pt x="782" y="90"/>
                    <a:pt x="782" y="91"/>
                  </a:cubicBezTo>
                  <a:cubicBezTo>
                    <a:pt x="781" y="94"/>
                    <a:pt x="783" y="97"/>
                    <a:pt x="785" y="97"/>
                  </a:cubicBezTo>
                  <a:close/>
                  <a:moveTo>
                    <a:pt x="2478" y="1266"/>
                  </a:moveTo>
                  <a:cubicBezTo>
                    <a:pt x="2482" y="1265"/>
                    <a:pt x="2486" y="1266"/>
                    <a:pt x="2490" y="1268"/>
                  </a:cubicBezTo>
                  <a:cubicBezTo>
                    <a:pt x="2492" y="1269"/>
                    <a:pt x="2494" y="1269"/>
                    <a:pt x="2495" y="1268"/>
                  </a:cubicBezTo>
                  <a:cubicBezTo>
                    <a:pt x="2496" y="1267"/>
                    <a:pt x="2497" y="1267"/>
                    <a:pt x="2498" y="1267"/>
                  </a:cubicBezTo>
                  <a:cubicBezTo>
                    <a:pt x="2500" y="1267"/>
                    <a:pt x="2501" y="1268"/>
                    <a:pt x="2503" y="1268"/>
                  </a:cubicBezTo>
                  <a:cubicBezTo>
                    <a:pt x="2504" y="1268"/>
                    <a:pt x="2505" y="1266"/>
                    <a:pt x="2505" y="1265"/>
                  </a:cubicBezTo>
                  <a:cubicBezTo>
                    <a:pt x="2505" y="1264"/>
                    <a:pt x="2504" y="1262"/>
                    <a:pt x="2503" y="1262"/>
                  </a:cubicBezTo>
                  <a:cubicBezTo>
                    <a:pt x="2499" y="1262"/>
                    <a:pt x="2495" y="1262"/>
                    <a:pt x="2492" y="1259"/>
                  </a:cubicBezTo>
                  <a:cubicBezTo>
                    <a:pt x="2492" y="1258"/>
                    <a:pt x="2491" y="1258"/>
                    <a:pt x="2490" y="1258"/>
                  </a:cubicBezTo>
                  <a:cubicBezTo>
                    <a:pt x="2489" y="1258"/>
                    <a:pt x="2487" y="1258"/>
                    <a:pt x="2486" y="1258"/>
                  </a:cubicBezTo>
                  <a:cubicBezTo>
                    <a:pt x="2485" y="1258"/>
                    <a:pt x="2484" y="1258"/>
                    <a:pt x="2483" y="1256"/>
                  </a:cubicBezTo>
                  <a:cubicBezTo>
                    <a:pt x="2483" y="1256"/>
                    <a:pt x="2484" y="1255"/>
                    <a:pt x="2485" y="1255"/>
                  </a:cubicBezTo>
                  <a:cubicBezTo>
                    <a:pt x="2486" y="1254"/>
                    <a:pt x="2487" y="1254"/>
                    <a:pt x="2488" y="1254"/>
                  </a:cubicBezTo>
                  <a:cubicBezTo>
                    <a:pt x="2489" y="1254"/>
                    <a:pt x="2490" y="1254"/>
                    <a:pt x="2490" y="1253"/>
                  </a:cubicBezTo>
                  <a:cubicBezTo>
                    <a:pt x="2490" y="1252"/>
                    <a:pt x="2488" y="1251"/>
                    <a:pt x="2487" y="1251"/>
                  </a:cubicBezTo>
                  <a:cubicBezTo>
                    <a:pt x="2483" y="1251"/>
                    <a:pt x="2478" y="1251"/>
                    <a:pt x="2474" y="1249"/>
                  </a:cubicBezTo>
                  <a:cubicBezTo>
                    <a:pt x="2472" y="1248"/>
                    <a:pt x="2470" y="1248"/>
                    <a:pt x="2468" y="1247"/>
                  </a:cubicBezTo>
                  <a:cubicBezTo>
                    <a:pt x="2465" y="1245"/>
                    <a:pt x="2462" y="1245"/>
                    <a:pt x="2460" y="1248"/>
                  </a:cubicBezTo>
                  <a:cubicBezTo>
                    <a:pt x="2459" y="1250"/>
                    <a:pt x="2458" y="1250"/>
                    <a:pt x="2456" y="1250"/>
                  </a:cubicBezTo>
                  <a:cubicBezTo>
                    <a:pt x="2454" y="1250"/>
                    <a:pt x="2452" y="1250"/>
                    <a:pt x="2451" y="1250"/>
                  </a:cubicBezTo>
                  <a:cubicBezTo>
                    <a:pt x="2447" y="1249"/>
                    <a:pt x="2445" y="1249"/>
                    <a:pt x="2442" y="1246"/>
                  </a:cubicBezTo>
                  <a:cubicBezTo>
                    <a:pt x="2439" y="1242"/>
                    <a:pt x="2435" y="1242"/>
                    <a:pt x="2431" y="1242"/>
                  </a:cubicBezTo>
                  <a:cubicBezTo>
                    <a:pt x="2427" y="1242"/>
                    <a:pt x="2423" y="1240"/>
                    <a:pt x="2419" y="1240"/>
                  </a:cubicBezTo>
                  <a:cubicBezTo>
                    <a:pt x="2419" y="1243"/>
                    <a:pt x="2417" y="1246"/>
                    <a:pt x="2416" y="1248"/>
                  </a:cubicBezTo>
                  <a:cubicBezTo>
                    <a:pt x="2415" y="1249"/>
                    <a:pt x="2416" y="1251"/>
                    <a:pt x="2417" y="1251"/>
                  </a:cubicBezTo>
                  <a:cubicBezTo>
                    <a:pt x="2419" y="1252"/>
                    <a:pt x="2422" y="1252"/>
                    <a:pt x="2423" y="1255"/>
                  </a:cubicBezTo>
                  <a:cubicBezTo>
                    <a:pt x="2424" y="1256"/>
                    <a:pt x="2426" y="1257"/>
                    <a:pt x="2427" y="1257"/>
                  </a:cubicBezTo>
                  <a:cubicBezTo>
                    <a:pt x="2430" y="1257"/>
                    <a:pt x="2433" y="1258"/>
                    <a:pt x="2436" y="1259"/>
                  </a:cubicBezTo>
                  <a:cubicBezTo>
                    <a:pt x="2438" y="1260"/>
                    <a:pt x="2440" y="1260"/>
                    <a:pt x="2442" y="1260"/>
                  </a:cubicBezTo>
                  <a:cubicBezTo>
                    <a:pt x="2447" y="1259"/>
                    <a:pt x="2452" y="1260"/>
                    <a:pt x="2456" y="1262"/>
                  </a:cubicBezTo>
                  <a:cubicBezTo>
                    <a:pt x="2460" y="1265"/>
                    <a:pt x="2465" y="1265"/>
                    <a:pt x="2470" y="1265"/>
                  </a:cubicBezTo>
                  <a:cubicBezTo>
                    <a:pt x="2472" y="1266"/>
                    <a:pt x="2475" y="1266"/>
                    <a:pt x="2478" y="1266"/>
                  </a:cubicBezTo>
                  <a:close/>
                  <a:moveTo>
                    <a:pt x="2561" y="1002"/>
                  </a:moveTo>
                  <a:cubicBezTo>
                    <a:pt x="2558" y="1002"/>
                    <a:pt x="2556" y="1002"/>
                    <a:pt x="2553" y="1001"/>
                  </a:cubicBezTo>
                  <a:cubicBezTo>
                    <a:pt x="2549" y="999"/>
                    <a:pt x="2547" y="1002"/>
                    <a:pt x="2546" y="1004"/>
                  </a:cubicBezTo>
                  <a:cubicBezTo>
                    <a:pt x="2546" y="1006"/>
                    <a:pt x="2546" y="1007"/>
                    <a:pt x="2545" y="1009"/>
                  </a:cubicBezTo>
                  <a:cubicBezTo>
                    <a:pt x="2545" y="1013"/>
                    <a:pt x="2544" y="1017"/>
                    <a:pt x="2544" y="1021"/>
                  </a:cubicBezTo>
                  <a:cubicBezTo>
                    <a:pt x="2544" y="1022"/>
                    <a:pt x="2543" y="1024"/>
                    <a:pt x="2542" y="1025"/>
                  </a:cubicBezTo>
                  <a:cubicBezTo>
                    <a:pt x="2542" y="1025"/>
                    <a:pt x="2542" y="1026"/>
                    <a:pt x="2542" y="1027"/>
                  </a:cubicBezTo>
                  <a:cubicBezTo>
                    <a:pt x="2542" y="1030"/>
                    <a:pt x="2543" y="1034"/>
                    <a:pt x="2544" y="1037"/>
                  </a:cubicBezTo>
                  <a:cubicBezTo>
                    <a:pt x="2546" y="1039"/>
                    <a:pt x="2547" y="1042"/>
                    <a:pt x="2550" y="1042"/>
                  </a:cubicBezTo>
                  <a:cubicBezTo>
                    <a:pt x="2550" y="1042"/>
                    <a:pt x="2550" y="1042"/>
                    <a:pt x="2550" y="1042"/>
                  </a:cubicBezTo>
                  <a:cubicBezTo>
                    <a:pt x="2550" y="1042"/>
                    <a:pt x="2550" y="1042"/>
                    <a:pt x="2550" y="1042"/>
                  </a:cubicBezTo>
                  <a:cubicBezTo>
                    <a:pt x="2550" y="1046"/>
                    <a:pt x="2551" y="1048"/>
                    <a:pt x="2554" y="1050"/>
                  </a:cubicBezTo>
                  <a:cubicBezTo>
                    <a:pt x="2553" y="1049"/>
                    <a:pt x="2552" y="1049"/>
                    <a:pt x="2552" y="1050"/>
                  </a:cubicBezTo>
                  <a:cubicBezTo>
                    <a:pt x="2551" y="1050"/>
                    <a:pt x="2551" y="1052"/>
                    <a:pt x="2551" y="1052"/>
                  </a:cubicBezTo>
                  <a:cubicBezTo>
                    <a:pt x="2552" y="1056"/>
                    <a:pt x="2553" y="1060"/>
                    <a:pt x="2554" y="1063"/>
                  </a:cubicBezTo>
                  <a:cubicBezTo>
                    <a:pt x="2555" y="1065"/>
                    <a:pt x="2557" y="1065"/>
                    <a:pt x="2558" y="1063"/>
                  </a:cubicBezTo>
                  <a:cubicBezTo>
                    <a:pt x="2559" y="1060"/>
                    <a:pt x="2559" y="1058"/>
                    <a:pt x="2558" y="1055"/>
                  </a:cubicBezTo>
                  <a:cubicBezTo>
                    <a:pt x="2557" y="1053"/>
                    <a:pt x="2556" y="1052"/>
                    <a:pt x="2555" y="1050"/>
                  </a:cubicBezTo>
                  <a:cubicBezTo>
                    <a:pt x="2556" y="1051"/>
                    <a:pt x="2556" y="1051"/>
                    <a:pt x="2557" y="1051"/>
                  </a:cubicBezTo>
                  <a:cubicBezTo>
                    <a:pt x="2558" y="1050"/>
                    <a:pt x="2560" y="1050"/>
                    <a:pt x="2561" y="1049"/>
                  </a:cubicBezTo>
                  <a:cubicBezTo>
                    <a:pt x="2562" y="1048"/>
                    <a:pt x="2563" y="1049"/>
                    <a:pt x="2564" y="1049"/>
                  </a:cubicBezTo>
                  <a:cubicBezTo>
                    <a:pt x="2564" y="1050"/>
                    <a:pt x="2565" y="1050"/>
                    <a:pt x="2565" y="1051"/>
                  </a:cubicBezTo>
                  <a:cubicBezTo>
                    <a:pt x="2568" y="1052"/>
                    <a:pt x="2570" y="1053"/>
                    <a:pt x="2572" y="1051"/>
                  </a:cubicBezTo>
                  <a:cubicBezTo>
                    <a:pt x="2572" y="1051"/>
                    <a:pt x="2572" y="1051"/>
                    <a:pt x="2572" y="1051"/>
                  </a:cubicBezTo>
                  <a:cubicBezTo>
                    <a:pt x="2573" y="1051"/>
                    <a:pt x="2573" y="1051"/>
                    <a:pt x="2573" y="1051"/>
                  </a:cubicBezTo>
                  <a:cubicBezTo>
                    <a:pt x="2572" y="1051"/>
                    <a:pt x="2572" y="1051"/>
                    <a:pt x="2572" y="1051"/>
                  </a:cubicBezTo>
                  <a:cubicBezTo>
                    <a:pt x="2573" y="1052"/>
                    <a:pt x="2575" y="1052"/>
                    <a:pt x="2575" y="1053"/>
                  </a:cubicBezTo>
                  <a:cubicBezTo>
                    <a:pt x="2575" y="1056"/>
                    <a:pt x="2577" y="1058"/>
                    <a:pt x="2579" y="1059"/>
                  </a:cubicBezTo>
                  <a:cubicBezTo>
                    <a:pt x="2580" y="1059"/>
                    <a:pt x="2580" y="1060"/>
                    <a:pt x="2579" y="1061"/>
                  </a:cubicBezTo>
                  <a:cubicBezTo>
                    <a:pt x="2576" y="1064"/>
                    <a:pt x="2576" y="1065"/>
                    <a:pt x="2579" y="1066"/>
                  </a:cubicBezTo>
                  <a:cubicBezTo>
                    <a:pt x="2581" y="1067"/>
                    <a:pt x="2582" y="1067"/>
                    <a:pt x="2583" y="1067"/>
                  </a:cubicBezTo>
                  <a:cubicBezTo>
                    <a:pt x="2583" y="1067"/>
                    <a:pt x="2585" y="1067"/>
                    <a:pt x="2585" y="1066"/>
                  </a:cubicBezTo>
                  <a:cubicBezTo>
                    <a:pt x="2584" y="1064"/>
                    <a:pt x="2585" y="1061"/>
                    <a:pt x="2585" y="1059"/>
                  </a:cubicBezTo>
                  <a:cubicBezTo>
                    <a:pt x="2585" y="1058"/>
                    <a:pt x="2585" y="1057"/>
                    <a:pt x="2584" y="1056"/>
                  </a:cubicBezTo>
                  <a:cubicBezTo>
                    <a:pt x="2583" y="1055"/>
                    <a:pt x="2581" y="1053"/>
                    <a:pt x="2581" y="1052"/>
                  </a:cubicBezTo>
                  <a:cubicBezTo>
                    <a:pt x="2581" y="1048"/>
                    <a:pt x="2578" y="1046"/>
                    <a:pt x="2575" y="1045"/>
                  </a:cubicBezTo>
                  <a:cubicBezTo>
                    <a:pt x="2574" y="1045"/>
                    <a:pt x="2573" y="1043"/>
                    <a:pt x="2572" y="1043"/>
                  </a:cubicBezTo>
                  <a:cubicBezTo>
                    <a:pt x="2571" y="1042"/>
                    <a:pt x="2569" y="1042"/>
                    <a:pt x="2568" y="1042"/>
                  </a:cubicBezTo>
                  <a:cubicBezTo>
                    <a:pt x="2567" y="1042"/>
                    <a:pt x="2566" y="1043"/>
                    <a:pt x="2565" y="1043"/>
                  </a:cubicBezTo>
                  <a:cubicBezTo>
                    <a:pt x="2565" y="1043"/>
                    <a:pt x="2565" y="1043"/>
                    <a:pt x="2564" y="1043"/>
                  </a:cubicBezTo>
                  <a:cubicBezTo>
                    <a:pt x="2564" y="1043"/>
                    <a:pt x="2563" y="1043"/>
                    <a:pt x="2562" y="1043"/>
                  </a:cubicBezTo>
                  <a:cubicBezTo>
                    <a:pt x="2561" y="1042"/>
                    <a:pt x="2561" y="1041"/>
                    <a:pt x="2562" y="1040"/>
                  </a:cubicBezTo>
                  <a:cubicBezTo>
                    <a:pt x="2564" y="1036"/>
                    <a:pt x="2564" y="1036"/>
                    <a:pt x="2561" y="1036"/>
                  </a:cubicBezTo>
                  <a:cubicBezTo>
                    <a:pt x="2560" y="1036"/>
                    <a:pt x="2559" y="1035"/>
                    <a:pt x="2559" y="1034"/>
                  </a:cubicBezTo>
                  <a:cubicBezTo>
                    <a:pt x="2559" y="1032"/>
                    <a:pt x="2559" y="1029"/>
                    <a:pt x="2560" y="1028"/>
                  </a:cubicBezTo>
                  <a:cubicBezTo>
                    <a:pt x="2561" y="1027"/>
                    <a:pt x="2562" y="1026"/>
                    <a:pt x="2563" y="1025"/>
                  </a:cubicBezTo>
                  <a:cubicBezTo>
                    <a:pt x="2565" y="1021"/>
                    <a:pt x="2567" y="1017"/>
                    <a:pt x="2564" y="1012"/>
                  </a:cubicBezTo>
                  <a:cubicBezTo>
                    <a:pt x="2563" y="1009"/>
                    <a:pt x="2562" y="1007"/>
                    <a:pt x="2563" y="1004"/>
                  </a:cubicBezTo>
                  <a:cubicBezTo>
                    <a:pt x="2563" y="1002"/>
                    <a:pt x="2562" y="1001"/>
                    <a:pt x="2561" y="1002"/>
                  </a:cubicBezTo>
                  <a:close/>
                  <a:moveTo>
                    <a:pt x="2747" y="1648"/>
                  </a:moveTo>
                  <a:cubicBezTo>
                    <a:pt x="2743" y="1648"/>
                    <a:pt x="2739" y="1649"/>
                    <a:pt x="2735" y="1650"/>
                  </a:cubicBezTo>
                  <a:cubicBezTo>
                    <a:pt x="2732" y="1651"/>
                    <a:pt x="2729" y="1650"/>
                    <a:pt x="2727" y="1648"/>
                  </a:cubicBezTo>
                  <a:cubicBezTo>
                    <a:pt x="2725" y="1647"/>
                    <a:pt x="2723" y="1645"/>
                    <a:pt x="2721" y="1644"/>
                  </a:cubicBezTo>
                  <a:cubicBezTo>
                    <a:pt x="2721" y="1643"/>
                    <a:pt x="2719" y="1643"/>
                    <a:pt x="2718" y="1643"/>
                  </a:cubicBezTo>
                  <a:cubicBezTo>
                    <a:pt x="2717" y="1643"/>
                    <a:pt x="2716" y="1645"/>
                    <a:pt x="2716" y="1646"/>
                  </a:cubicBezTo>
                  <a:cubicBezTo>
                    <a:pt x="2716" y="1647"/>
                    <a:pt x="2716" y="1648"/>
                    <a:pt x="2716" y="1648"/>
                  </a:cubicBezTo>
                  <a:cubicBezTo>
                    <a:pt x="2715" y="1655"/>
                    <a:pt x="2717" y="1662"/>
                    <a:pt x="2714" y="1668"/>
                  </a:cubicBezTo>
                  <a:cubicBezTo>
                    <a:pt x="2714" y="1668"/>
                    <a:pt x="2714" y="1669"/>
                    <a:pt x="2714" y="1671"/>
                  </a:cubicBezTo>
                  <a:cubicBezTo>
                    <a:pt x="2714" y="1673"/>
                    <a:pt x="2715" y="1676"/>
                    <a:pt x="2716" y="1680"/>
                  </a:cubicBezTo>
                  <a:cubicBezTo>
                    <a:pt x="2716" y="1684"/>
                    <a:pt x="2719" y="1686"/>
                    <a:pt x="2723" y="1686"/>
                  </a:cubicBezTo>
                  <a:cubicBezTo>
                    <a:pt x="2723" y="1687"/>
                    <a:pt x="2724" y="1687"/>
                    <a:pt x="2725" y="1686"/>
                  </a:cubicBezTo>
                  <a:cubicBezTo>
                    <a:pt x="2727" y="1685"/>
                    <a:pt x="2728" y="1684"/>
                    <a:pt x="2729" y="1683"/>
                  </a:cubicBezTo>
                  <a:cubicBezTo>
                    <a:pt x="2731" y="1681"/>
                    <a:pt x="2733" y="1680"/>
                    <a:pt x="2736" y="1681"/>
                  </a:cubicBezTo>
                  <a:cubicBezTo>
                    <a:pt x="2737" y="1681"/>
                    <a:pt x="2739" y="1680"/>
                    <a:pt x="2739" y="1678"/>
                  </a:cubicBezTo>
                  <a:cubicBezTo>
                    <a:pt x="2741" y="1674"/>
                    <a:pt x="2742" y="1669"/>
                    <a:pt x="2746" y="1666"/>
                  </a:cubicBezTo>
                  <a:cubicBezTo>
                    <a:pt x="2747" y="1665"/>
                    <a:pt x="2747" y="1664"/>
                    <a:pt x="2747" y="1664"/>
                  </a:cubicBezTo>
                  <a:cubicBezTo>
                    <a:pt x="2748" y="1660"/>
                    <a:pt x="2749" y="1657"/>
                    <a:pt x="2750" y="1653"/>
                  </a:cubicBezTo>
                  <a:cubicBezTo>
                    <a:pt x="2750" y="1652"/>
                    <a:pt x="2750" y="1651"/>
                    <a:pt x="2750" y="1651"/>
                  </a:cubicBezTo>
                  <a:cubicBezTo>
                    <a:pt x="2750" y="1649"/>
                    <a:pt x="2749" y="1647"/>
                    <a:pt x="2747" y="1648"/>
                  </a:cubicBezTo>
                  <a:close/>
                  <a:moveTo>
                    <a:pt x="750" y="989"/>
                  </a:moveTo>
                  <a:cubicBezTo>
                    <a:pt x="752" y="989"/>
                    <a:pt x="752" y="987"/>
                    <a:pt x="751" y="985"/>
                  </a:cubicBezTo>
                  <a:cubicBezTo>
                    <a:pt x="750" y="984"/>
                    <a:pt x="749" y="983"/>
                    <a:pt x="748" y="982"/>
                  </a:cubicBezTo>
                  <a:cubicBezTo>
                    <a:pt x="740" y="979"/>
                    <a:pt x="733" y="975"/>
                    <a:pt x="725" y="973"/>
                  </a:cubicBezTo>
                  <a:cubicBezTo>
                    <a:pt x="723" y="972"/>
                    <a:pt x="720" y="971"/>
                    <a:pt x="718" y="970"/>
                  </a:cubicBezTo>
                  <a:cubicBezTo>
                    <a:pt x="716" y="968"/>
                    <a:pt x="713" y="967"/>
                    <a:pt x="710" y="966"/>
                  </a:cubicBezTo>
                  <a:cubicBezTo>
                    <a:pt x="709" y="966"/>
                    <a:pt x="707" y="965"/>
                    <a:pt x="706" y="964"/>
                  </a:cubicBezTo>
                  <a:cubicBezTo>
                    <a:pt x="703" y="961"/>
                    <a:pt x="699" y="960"/>
                    <a:pt x="695" y="960"/>
                  </a:cubicBezTo>
                  <a:cubicBezTo>
                    <a:pt x="692" y="960"/>
                    <a:pt x="689" y="959"/>
                    <a:pt x="686" y="958"/>
                  </a:cubicBezTo>
                  <a:cubicBezTo>
                    <a:pt x="685" y="957"/>
                    <a:pt x="682" y="957"/>
                    <a:pt x="681" y="957"/>
                  </a:cubicBezTo>
                  <a:cubicBezTo>
                    <a:pt x="676" y="959"/>
                    <a:pt x="670" y="959"/>
                    <a:pt x="666" y="961"/>
                  </a:cubicBezTo>
                  <a:cubicBezTo>
                    <a:pt x="661" y="963"/>
                    <a:pt x="658" y="967"/>
                    <a:pt x="655" y="971"/>
                  </a:cubicBezTo>
                  <a:cubicBezTo>
                    <a:pt x="655" y="971"/>
                    <a:pt x="656" y="971"/>
                    <a:pt x="656" y="971"/>
                  </a:cubicBezTo>
                  <a:cubicBezTo>
                    <a:pt x="658" y="971"/>
                    <a:pt x="660" y="971"/>
                    <a:pt x="661" y="971"/>
                  </a:cubicBezTo>
                  <a:cubicBezTo>
                    <a:pt x="666" y="968"/>
                    <a:pt x="672" y="968"/>
                    <a:pt x="677" y="964"/>
                  </a:cubicBezTo>
                  <a:cubicBezTo>
                    <a:pt x="678" y="963"/>
                    <a:pt x="680" y="964"/>
                    <a:pt x="681" y="965"/>
                  </a:cubicBezTo>
                  <a:cubicBezTo>
                    <a:pt x="682" y="967"/>
                    <a:pt x="683" y="968"/>
                    <a:pt x="685" y="968"/>
                  </a:cubicBezTo>
                  <a:cubicBezTo>
                    <a:pt x="687" y="969"/>
                    <a:pt x="690" y="969"/>
                    <a:pt x="693" y="970"/>
                  </a:cubicBezTo>
                  <a:cubicBezTo>
                    <a:pt x="694" y="970"/>
                    <a:pt x="696" y="971"/>
                    <a:pt x="698" y="971"/>
                  </a:cubicBezTo>
                  <a:cubicBezTo>
                    <a:pt x="701" y="973"/>
                    <a:pt x="705" y="974"/>
                    <a:pt x="709" y="975"/>
                  </a:cubicBezTo>
                  <a:cubicBezTo>
                    <a:pt x="711" y="975"/>
                    <a:pt x="712" y="976"/>
                    <a:pt x="713" y="978"/>
                  </a:cubicBezTo>
                  <a:cubicBezTo>
                    <a:pt x="715" y="981"/>
                    <a:pt x="718" y="983"/>
                    <a:pt x="722" y="984"/>
                  </a:cubicBezTo>
                  <a:cubicBezTo>
                    <a:pt x="722" y="984"/>
                    <a:pt x="722" y="984"/>
                    <a:pt x="723" y="984"/>
                  </a:cubicBezTo>
                  <a:cubicBezTo>
                    <a:pt x="724" y="985"/>
                    <a:pt x="724" y="985"/>
                    <a:pt x="724" y="987"/>
                  </a:cubicBezTo>
                  <a:cubicBezTo>
                    <a:pt x="723" y="987"/>
                    <a:pt x="723" y="988"/>
                    <a:pt x="723" y="989"/>
                  </a:cubicBezTo>
                  <a:cubicBezTo>
                    <a:pt x="722" y="990"/>
                    <a:pt x="722" y="992"/>
                    <a:pt x="724" y="992"/>
                  </a:cubicBezTo>
                  <a:cubicBezTo>
                    <a:pt x="727" y="992"/>
                    <a:pt x="729" y="992"/>
                    <a:pt x="734" y="992"/>
                  </a:cubicBezTo>
                  <a:cubicBezTo>
                    <a:pt x="738" y="993"/>
                    <a:pt x="744" y="990"/>
                    <a:pt x="750" y="989"/>
                  </a:cubicBezTo>
                  <a:close/>
                  <a:moveTo>
                    <a:pt x="2035" y="93"/>
                  </a:moveTo>
                  <a:cubicBezTo>
                    <a:pt x="2035" y="94"/>
                    <a:pt x="2035" y="95"/>
                    <a:pt x="2035" y="94"/>
                  </a:cubicBezTo>
                  <a:cubicBezTo>
                    <a:pt x="2035" y="97"/>
                    <a:pt x="2035" y="98"/>
                    <a:pt x="2035" y="99"/>
                  </a:cubicBezTo>
                  <a:cubicBezTo>
                    <a:pt x="2036" y="103"/>
                    <a:pt x="2037" y="107"/>
                    <a:pt x="2038" y="111"/>
                  </a:cubicBezTo>
                  <a:cubicBezTo>
                    <a:pt x="2038" y="114"/>
                    <a:pt x="2040" y="117"/>
                    <a:pt x="2042" y="119"/>
                  </a:cubicBezTo>
                  <a:cubicBezTo>
                    <a:pt x="2042" y="119"/>
                    <a:pt x="2043" y="119"/>
                    <a:pt x="2044" y="119"/>
                  </a:cubicBezTo>
                  <a:cubicBezTo>
                    <a:pt x="2044" y="119"/>
                    <a:pt x="2045" y="118"/>
                    <a:pt x="2046" y="118"/>
                  </a:cubicBezTo>
                  <a:cubicBezTo>
                    <a:pt x="2050" y="112"/>
                    <a:pt x="2050" y="112"/>
                    <a:pt x="2057" y="107"/>
                  </a:cubicBezTo>
                  <a:cubicBezTo>
                    <a:pt x="2059" y="106"/>
                    <a:pt x="2061" y="104"/>
                    <a:pt x="2063" y="102"/>
                  </a:cubicBezTo>
                  <a:cubicBezTo>
                    <a:pt x="2064" y="101"/>
                    <a:pt x="2065" y="99"/>
                    <a:pt x="2066" y="97"/>
                  </a:cubicBezTo>
                  <a:cubicBezTo>
                    <a:pt x="2066" y="97"/>
                    <a:pt x="2066" y="95"/>
                    <a:pt x="2066" y="94"/>
                  </a:cubicBezTo>
                  <a:cubicBezTo>
                    <a:pt x="2066" y="93"/>
                    <a:pt x="2064" y="91"/>
                    <a:pt x="2063" y="89"/>
                  </a:cubicBezTo>
                  <a:cubicBezTo>
                    <a:pt x="2062" y="87"/>
                    <a:pt x="2061" y="85"/>
                    <a:pt x="2058" y="85"/>
                  </a:cubicBezTo>
                  <a:cubicBezTo>
                    <a:pt x="2054" y="84"/>
                    <a:pt x="2052" y="81"/>
                    <a:pt x="2048" y="80"/>
                  </a:cubicBezTo>
                  <a:cubicBezTo>
                    <a:pt x="2045" y="79"/>
                    <a:pt x="2042" y="78"/>
                    <a:pt x="2039" y="75"/>
                  </a:cubicBezTo>
                  <a:cubicBezTo>
                    <a:pt x="2038" y="75"/>
                    <a:pt x="2036" y="74"/>
                    <a:pt x="2035" y="74"/>
                  </a:cubicBezTo>
                  <a:cubicBezTo>
                    <a:pt x="2034" y="74"/>
                    <a:pt x="2033" y="75"/>
                    <a:pt x="2033" y="75"/>
                  </a:cubicBezTo>
                  <a:cubicBezTo>
                    <a:pt x="2031" y="78"/>
                    <a:pt x="2030" y="82"/>
                    <a:pt x="2032" y="86"/>
                  </a:cubicBezTo>
                  <a:cubicBezTo>
                    <a:pt x="2034" y="88"/>
                    <a:pt x="2034" y="90"/>
                    <a:pt x="2035" y="93"/>
                  </a:cubicBezTo>
                  <a:close/>
                  <a:moveTo>
                    <a:pt x="2598" y="1086"/>
                  </a:moveTo>
                  <a:cubicBezTo>
                    <a:pt x="2598" y="1087"/>
                    <a:pt x="2598" y="1087"/>
                    <a:pt x="2598" y="1087"/>
                  </a:cubicBezTo>
                  <a:cubicBezTo>
                    <a:pt x="2597" y="1090"/>
                    <a:pt x="2597" y="1092"/>
                    <a:pt x="2596" y="1094"/>
                  </a:cubicBezTo>
                  <a:cubicBezTo>
                    <a:pt x="2595" y="1095"/>
                    <a:pt x="2593" y="1097"/>
                    <a:pt x="2591" y="1098"/>
                  </a:cubicBezTo>
                  <a:cubicBezTo>
                    <a:pt x="2590" y="1099"/>
                    <a:pt x="2590" y="1099"/>
                    <a:pt x="2589" y="1100"/>
                  </a:cubicBezTo>
                  <a:cubicBezTo>
                    <a:pt x="2588" y="1101"/>
                    <a:pt x="2587" y="1102"/>
                    <a:pt x="2586" y="1102"/>
                  </a:cubicBezTo>
                  <a:cubicBezTo>
                    <a:pt x="2585" y="1103"/>
                    <a:pt x="2584" y="1102"/>
                    <a:pt x="2584" y="1102"/>
                  </a:cubicBezTo>
                  <a:cubicBezTo>
                    <a:pt x="2581" y="1099"/>
                    <a:pt x="2580" y="1098"/>
                    <a:pt x="2576" y="1102"/>
                  </a:cubicBezTo>
                  <a:cubicBezTo>
                    <a:pt x="2574" y="1103"/>
                    <a:pt x="2572" y="1105"/>
                    <a:pt x="2570" y="1106"/>
                  </a:cubicBezTo>
                  <a:cubicBezTo>
                    <a:pt x="2567" y="1107"/>
                    <a:pt x="2566" y="1109"/>
                    <a:pt x="2566" y="1113"/>
                  </a:cubicBezTo>
                  <a:cubicBezTo>
                    <a:pt x="2566" y="1113"/>
                    <a:pt x="2566" y="1113"/>
                    <a:pt x="2566" y="1113"/>
                  </a:cubicBezTo>
                  <a:cubicBezTo>
                    <a:pt x="2566" y="1114"/>
                    <a:pt x="2566" y="1115"/>
                    <a:pt x="2567" y="1115"/>
                  </a:cubicBezTo>
                  <a:cubicBezTo>
                    <a:pt x="2567" y="1115"/>
                    <a:pt x="2568" y="1115"/>
                    <a:pt x="2569" y="1114"/>
                  </a:cubicBezTo>
                  <a:cubicBezTo>
                    <a:pt x="2570" y="1114"/>
                    <a:pt x="2571" y="1113"/>
                    <a:pt x="2572" y="1111"/>
                  </a:cubicBezTo>
                  <a:cubicBezTo>
                    <a:pt x="2575" y="1112"/>
                    <a:pt x="2579" y="1112"/>
                    <a:pt x="2582" y="1111"/>
                  </a:cubicBezTo>
                  <a:cubicBezTo>
                    <a:pt x="2583" y="1110"/>
                    <a:pt x="2585" y="1112"/>
                    <a:pt x="2585" y="1113"/>
                  </a:cubicBezTo>
                  <a:cubicBezTo>
                    <a:pt x="2585" y="1114"/>
                    <a:pt x="2585" y="1116"/>
                    <a:pt x="2585" y="1117"/>
                  </a:cubicBezTo>
                  <a:cubicBezTo>
                    <a:pt x="2585" y="1122"/>
                    <a:pt x="2588" y="1125"/>
                    <a:pt x="2593" y="1127"/>
                  </a:cubicBezTo>
                  <a:cubicBezTo>
                    <a:pt x="2595" y="1127"/>
                    <a:pt x="2596" y="1128"/>
                    <a:pt x="2598" y="1128"/>
                  </a:cubicBezTo>
                  <a:cubicBezTo>
                    <a:pt x="2599" y="1128"/>
                    <a:pt x="2600" y="1127"/>
                    <a:pt x="2601" y="1127"/>
                  </a:cubicBezTo>
                  <a:cubicBezTo>
                    <a:pt x="2602" y="1126"/>
                    <a:pt x="2602" y="1124"/>
                    <a:pt x="2602" y="1123"/>
                  </a:cubicBezTo>
                  <a:cubicBezTo>
                    <a:pt x="2602" y="1121"/>
                    <a:pt x="2600" y="1119"/>
                    <a:pt x="2601" y="1117"/>
                  </a:cubicBezTo>
                  <a:cubicBezTo>
                    <a:pt x="2601" y="1116"/>
                    <a:pt x="2602" y="1115"/>
                    <a:pt x="2602" y="1115"/>
                  </a:cubicBezTo>
                  <a:cubicBezTo>
                    <a:pt x="2603" y="1115"/>
                    <a:pt x="2603" y="1116"/>
                    <a:pt x="2604" y="1117"/>
                  </a:cubicBezTo>
                  <a:cubicBezTo>
                    <a:pt x="2605" y="1119"/>
                    <a:pt x="2605" y="1119"/>
                    <a:pt x="2607" y="1117"/>
                  </a:cubicBezTo>
                  <a:cubicBezTo>
                    <a:pt x="2609" y="1115"/>
                    <a:pt x="2610" y="1113"/>
                    <a:pt x="2609" y="1110"/>
                  </a:cubicBezTo>
                  <a:cubicBezTo>
                    <a:pt x="2608" y="1106"/>
                    <a:pt x="2607" y="1103"/>
                    <a:pt x="2607" y="1099"/>
                  </a:cubicBezTo>
                  <a:cubicBezTo>
                    <a:pt x="2606" y="1097"/>
                    <a:pt x="2605" y="1095"/>
                    <a:pt x="2604" y="1093"/>
                  </a:cubicBezTo>
                  <a:cubicBezTo>
                    <a:pt x="2602" y="1091"/>
                    <a:pt x="2600" y="1090"/>
                    <a:pt x="2600" y="1087"/>
                  </a:cubicBezTo>
                  <a:cubicBezTo>
                    <a:pt x="2599" y="1087"/>
                    <a:pt x="2599" y="1086"/>
                    <a:pt x="2598" y="1086"/>
                  </a:cubicBezTo>
                  <a:close/>
                  <a:moveTo>
                    <a:pt x="754" y="1008"/>
                  </a:moveTo>
                  <a:cubicBezTo>
                    <a:pt x="757" y="1008"/>
                    <a:pt x="759" y="1007"/>
                    <a:pt x="761" y="1007"/>
                  </a:cubicBezTo>
                  <a:cubicBezTo>
                    <a:pt x="764" y="1007"/>
                    <a:pt x="766" y="1007"/>
                    <a:pt x="769" y="1008"/>
                  </a:cubicBezTo>
                  <a:cubicBezTo>
                    <a:pt x="772" y="1008"/>
                    <a:pt x="772" y="1011"/>
                    <a:pt x="774" y="1012"/>
                  </a:cubicBezTo>
                  <a:cubicBezTo>
                    <a:pt x="775" y="1012"/>
                    <a:pt x="776" y="1012"/>
                    <a:pt x="777" y="1012"/>
                  </a:cubicBezTo>
                  <a:cubicBezTo>
                    <a:pt x="777" y="1012"/>
                    <a:pt x="778" y="1011"/>
                    <a:pt x="778" y="1011"/>
                  </a:cubicBezTo>
                  <a:cubicBezTo>
                    <a:pt x="780" y="1008"/>
                    <a:pt x="782" y="1006"/>
                    <a:pt x="786" y="1007"/>
                  </a:cubicBezTo>
                  <a:cubicBezTo>
                    <a:pt x="787" y="1007"/>
                    <a:pt x="789" y="1007"/>
                    <a:pt x="789" y="1007"/>
                  </a:cubicBezTo>
                  <a:cubicBezTo>
                    <a:pt x="794" y="1004"/>
                    <a:pt x="798" y="1005"/>
                    <a:pt x="803" y="1006"/>
                  </a:cubicBezTo>
                  <a:cubicBezTo>
                    <a:pt x="803" y="1006"/>
                    <a:pt x="804" y="1006"/>
                    <a:pt x="805" y="1005"/>
                  </a:cubicBezTo>
                  <a:cubicBezTo>
                    <a:pt x="806" y="1005"/>
                    <a:pt x="807" y="1004"/>
                    <a:pt x="807" y="1003"/>
                  </a:cubicBezTo>
                  <a:cubicBezTo>
                    <a:pt x="807" y="1002"/>
                    <a:pt x="807" y="1001"/>
                    <a:pt x="806" y="1001"/>
                  </a:cubicBezTo>
                  <a:cubicBezTo>
                    <a:pt x="802" y="999"/>
                    <a:pt x="798" y="996"/>
                    <a:pt x="794" y="993"/>
                  </a:cubicBezTo>
                  <a:cubicBezTo>
                    <a:pt x="793" y="992"/>
                    <a:pt x="792" y="991"/>
                    <a:pt x="790" y="991"/>
                  </a:cubicBezTo>
                  <a:cubicBezTo>
                    <a:pt x="785" y="990"/>
                    <a:pt x="780" y="989"/>
                    <a:pt x="775" y="991"/>
                  </a:cubicBezTo>
                  <a:cubicBezTo>
                    <a:pt x="773" y="991"/>
                    <a:pt x="771" y="990"/>
                    <a:pt x="769" y="989"/>
                  </a:cubicBezTo>
                  <a:cubicBezTo>
                    <a:pt x="769" y="989"/>
                    <a:pt x="768" y="988"/>
                    <a:pt x="767" y="988"/>
                  </a:cubicBezTo>
                  <a:cubicBezTo>
                    <a:pt x="766" y="987"/>
                    <a:pt x="764" y="988"/>
                    <a:pt x="763" y="990"/>
                  </a:cubicBezTo>
                  <a:cubicBezTo>
                    <a:pt x="762" y="991"/>
                    <a:pt x="762" y="992"/>
                    <a:pt x="763" y="993"/>
                  </a:cubicBezTo>
                  <a:cubicBezTo>
                    <a:pt x="766" y="995"/>
                    <a:pt x="766" y="998"/>
                    <a:pt x="766" y="1000"/>
                  </a:cubicBezTo>
                  <a:cubicBezTo>
                    <a:pt x="767" y="1001"/>
                    <a:pt x="766" y="1002"/>
                    <a:pt x="764" y="1001"/>
                  </a:cubicBezTo>
                  <a:cubicBezTo>
                    <a:pt x="762" y="1000"/>
                    <a:pt x="762" y="1002"/>
                    <a:pt x="761" y="1002"/>
                  </a:cubicBezTo>
                  <a:cubicBezTo>
                    <a:pt x="758" y="1002"/>
                    <a:pt x="755" y="1003"/>
                    <a:pt x="752" y="1003"/>
                  </a:cubicBezTo>
                  <a:cubicBezTo>
                    <a:pt x="751" y="1003"/>
                    <a:pt x="751" y="1005"/>
                    <a:pt x="751" y="1005"/>
                  </a:cubicBezTo>
                  <a:cubicBezTo>
                    <a:pt x="751" y="1006"/>
                    <a:pt x="753" y="1008"/>
                    <a:pt x="754" y="1008"/>
                  </a:cubicBezTo>
                  <a:close/>
                  <a:moveTo>
                    <a:pt x="2179" y="1091"/>
                  </a:moveTo>
                  <a:cubicBezTo>
                    <a:pt x="2178" y="1090"/>
                    <a:pt x="2177" y="1090"/>
                    <a:pt x="2176" y="1089"/>
                  </a:cubicBezTo>
                  <a:cubicBezTo>
                    <a:pt x="2175" y="1089"/>
                    <a:pt x="2174" y="1090"/>
                    <a:pt x="2175" y="1091"/>
                  </a:cubicBezTo>
                  <a:cubicBezTo>
                    <a:pt x="2175" y="1092"/>
                    <a:pt x="2176" y="1093"/>
                    <a:pt x="2175" y="1093"/>
                  </a:cubicBezTo>
                  <a:cubicBezTo>
                    <a:pt x="2173" y="1098"/>
                    <a:pt x="2173" y="1102"/>
                    <a:pt x="2172" y="1106"/>
                  </a:cubicBezTo>
                  <a:cubicBezTo>
                    <a:pt x="2172" y="1112"/>
                    <a:pt x="2173" y="1117"/>
                    <a:pt x="2176" y="1122"/>
                  </a:cubicBezTo>
                  <a:cubicBezTo>
                    <a:pt x="2177" y="1124"/>
                    <a:pt x="2179" y="1126"/>
                    <a:pt x="2182" y="1125"/>
                  </a:cubicBezTo>
                  <a:cubicBezTo>
                    <a:pt x="2189" y="1125"/>
                    <a:pt x="2195" y="1117"/>
                    <a:pt x="2192" y="1110"/>
                  </a:cubicBezTo>
                  <a:cubicBezTo>
                    <a:pt x="2189" y="1103"/>
                    <a:pt x="2184" y="1097"/>
                    <a:pt x="2179" y="1091"/>
                  </a:cubicBezTo>
                  <a:close/>
                  <a:moveTo>
                    <a:pt x="842" y="116"/>
                  </a:moveTo>
                  <a:cubicBezTo>
                    <a:pt x="842" y="116"/>
                    <a:pt x="842" y="116"/>
                    <a:pt x="842" y="116"/>
                  </a:cubicBezTo>
                  <a:cubicBezTo>
                    <a:pt x="842" y="117"/>
                    <a:pt x="842" y="117"/>
                    <a:pt x="842" y="117"/>
                  </a:cubicBezTo>
                  <a:cubicBezTo>
                    <a:pt x="842" y="116"/>
                    <a:pt x="842" y="116"/>
                    <a:pt x="842" y="116"/>
                  </a:cubicBezTo>
                  <a:close/>
                  <a:moveTo>
                    <a:pt x="822" y="121"/>
                  </a:moveTo>
                  <a:cubicBezTo>
                    <a:pt x="823" y="122"/>
                    <a:pt x="824" y="123"/>
                    <a:pt x="825" y="123"/>
                  </a:cubicBezTo>
                  <a:cubicBezTo>
                    <a:pt x="829" y="124"/>
                    <a:pt x="833" y="124"/>
                    <a:pt x="837" y="124"/>
                  </a:cubicBezTo>
                  <a:cubicBezTo>
                    <a:pt x="838" y="124"/>
                    <a:pt x="839" y="123"/>
                    <a:pt x="840" y="122"/>
                  </a:cubicBezTo>
                  <a:cubicBezTo>
                    <a:pt x="841" y="120"/>
                    <a:pt x="841" y="118"/>
                    <a:pt x="842" y="116"/>
                  </a:cubicBezTo>
                  <a:cubicBezTo>
                    <a:pt x="844" y="114"/>
                    <a:pt x="844" y="111"/>
                    <a:pt x="842" y="109"/>
                  </a:cubicBezTo>
                  <a:cubicBezTo>
                    <a:pt x="840" y="106"/>
                    <a:pt x="839" y="103"/>
                    <a:pt x="837" y="100"/>
                  </a:cubicBezTo>
                  <a:cubicBezTo>
                    <a:pt x="837" y="99"/>
                    <a:pt x="836" y="98"/>
                    <a:pt x="836" y="97"/>
                  </a:cubicBezTo>
                  <a:cubicBezTo>
                    <a:pt x="835" y="96"/>
                    <a:pt x="832" y="95"/>
                    <a:pt x="831" y="96"/>
                  </a:cubicBezTo>
                  <a:cubicBezTo>
                    <a:pt x="827" y="100"/>
                    <a:pt x="824" y="104"/>
                    <a:pt x="824" y="110"/>
                  </a:cubicBezTo>
                  <a:cubicBezTo>
                    <a:pt x="824" y="112"/>
                    <a:pt x="823" y="114"/>
                    <a:pt x="822" y="116"/>
                  </a:cubicBezTo>
                  <a:cubicBezTo>
                    <a:pt x="821" y="117"/>
                    <a:pt x="822" y="119"/>
                    <a:pt x="822" y="121"/>
                  </a:cubicBezTo>
                  <a:close/>
                  <a:moveTo>
                    <a:pt x="1696" y="124"/>
                  </a:moveTo>
                  <a:cubicBezTo>
                    <a:pt x="1695" y="124"/>
                    <a:pt x="1696" y="124"/>
                    <a:pt x="1695" y="124"/>
                  </a:cubicBezTo>
                  <a:cubicBezTo>
                    <a:pt x="1696" y="124"/>
                    <a:pt x="1696" y="124"/>
                    <a:pt x="1696" y="124"/>
                  </a:cubicBezTo>
                  <a:cubicBezTo>
                    <a:pt x="1695" y="124"/>
                    <a:pt x="1695" y="124"/>
                    <a:pt x="1695" y="124"/>
                  </a:cubicBezTo>
                  <a:cubicBezTo>
                    <a:pt x="1698" y="125"/>
                    <a:pt x="1698" y="125"/>
                    <a:pt x="1698" y="127"/>
                  </a:cubicBezTo>
                  <a:cubicBezTo>
                    <a:pt x="1698" y="128"/>
                    <a:pt x="1698" y="130"/>
                    <a:pt x="1698" y="131"/>
                  </a:cubicBezTo>
                  <a:cubicBezTo>
                    <a:pt x="1698" y="134"/>
                    <a:pt x="1699" y="135"/>
                    <a:pt x="1702" y="136"/>
                  </a:cubicBezTo>
                  <a:cubicBezTo>
                    <a:pt x="1703" y="136"/>
                    <a:pt x="1704" y="136"/>
                    <a:pt x="1706" y="137"/>
                  </a:cubicBezTo>
                  <a:cubicBezTo>
                    <a:pt x="1707" y="137"/>
                    <a:pt x="1708" y="136"/>
                    <a:pt x="1709" y="135"/>
                  </a:cubicBezTo>
                  <a:cubicBezTo>
                    <a:pt x="1710" y="133"/>
                    <a:pt x="1712" y="132"/>
                    <a:pt x="1712" y="130"/>
                  </a:cubicBezTo>
                  <a:cubicBezTo>
                    <a:pt x="1712" y="128"/>
                    <a:pt x="1712" y="126"/>
                    <a:pt x="1713" y="125"/>
                  </a:cubicBezTo>
                  <a:cubicBezTo>
                    <a:pt x="1716" y="123"/>
                    <a:pt x="1716" y="119"/>
                    <a:pt x="1719" y="117"/>
                  </a:cubicBezTo>
                  <a:cubicBezTo>
                    <a:pt x="1721" y="116"/>
                    <a:pt x="1721" y="113"/>
                    <a:pt x="1719" y="112"/>
                  </a:cubicBezTo>
                  <a:cubicBezTo>
                    <a:pt x="1718" y="110"/>
                    <a:pt x="1716" y="108"/>
                    <a:pt x="1715" y="105"/>
                  </a:cubicBezTo>
                  <a:cubicBezTo>
                    <a:pt x="1714" y="105"/>
                    <a:pt x="1713" y="105"/>
                    <a:pt x="1713" y="105"/>
                  </a:cubicBezTo>
                  <a:cubicBezTo>
                    <a:pt x="1709" y="106"/>
                    <a:pt x="1708" y="107"/>
                    <a:pt x="1708" y="110"/>
                  </a:cubicBezTo>
                  <a:cubicBezTo>
                    <a:pt x="1708" y="114"/>
                    <a:pt x="1706" y="116"/>
                    <a:pt x="1704" y="117"/>
                  </a:cubicBezTo>
                  <a:cubicBezTo>
                    <a:pt x="1704" y="117"/>
                    <a:pt x="1704" y="117"/>
                    <a:pt x="1704" y="117"/>
                  </a:cubicBezTo>
                  <a:cubicBezTo>
                    <a:pt x="1704" y="117"/>
                    <a:pt x="1704" y="117"/>
                    <a:pt x="1704" y="117"/>
                  </a:cubicBezTo>
                  <a:cubicBezTo>
                    <a:pt x="1703" y="119"/>
                    <a:pt x="1701" y="119"/>
                    <a:pt x="1700" y="119"/>
                  </a:cubicBezTo>
                  <a:cubicBezTo>
                    <a:pt x="1697" y="119"/>
                    <a:pt x="1696" y="121"/>
                    <a:pt x="1696" y="124"/>
                  </a:cubicBezTo>
                  <a:close/>
                  <a:moveTo>
                    <a:pt x="2546" y="927"/>
                  </a:moveTo>
                  <a:cubicBezTo>
                    <a:pt x="2546" y="926"/>
                    <a:pt x="2545" y="926"/>
                    <a:pt x="2544" y="927"/>
                  </a:cubicBezTo>
                  <a:cubicBezTo>
                    <a:pt x="2543" y="928"/>
                    <a:pt x="2541" y="930"/>
                    <a:pt x="2540" y="931"/>
                  </a:cubicBezTo>
                  <a:cubicBezTo>
                    <a:pt x="2539" y="934"/>
                    <a:pt x="2538" y="936"/>
                    <a:pt x="2537" y="938"/>
                  </a:cubicBezTo>
                  <a:cubicBezTo>
                    <a:pt x="2536" y="941"/>
                    <a:pt x="2535" y="944"/>
                    <a:pt x="2535" y="946"/>
                  </a:cubicBezTo>
                  <a:cubicBezTo>
                    <a:pt x="2535" y="951"/>
                    <a:pt x="2536" y="956"/>
                    <a:pt x="2540" y="959"/>
                  </a:cubicBezTo>
                  <a:cubicBezTo>
                    <a:pt x="2541" y="960"/>
                    <a:pt x="2542" y="961"/>
                    <a:pt x="2543" y="962"/>
                  </a:cubicBezTo>
                  <a:cubicBezTo>
                    <a:pt x="2543" y="963"/>
                    <a:pt x="2544" y="962"/>
                    <a:pt x="2544" y="962"/>
                  </a:cubicBezTo>
                  <a:cubicBezTo>
                    <a:pt x="2545" y="960"/>
                    <a:pt x="2545" y="958"/>
                    <a:pt x="2546" y="956"/>
                  </a:cubicBezTo>
                  <a:cubicBezTo>
                    <a:pt x="2548" y="952"/>
                    <a:pt x="2548" y="948"/>
                    <a:pt x="2548" y="943"/>
                  </a:cubicBezTo>
                  <a:cubicBezTo>
                    <a:pt x="2549" y="939"/>
                    <a:pt x="2549" y="936"/>
                    <a:pt x="2550" y="932"/>
                  </a:cubicBezTo>
                  <a:cubicBezTo>
                    <a:pt x="2550" y="930"/>
                    <a:pt x="2548" y="927"/>
                    <a:pt x="2546" y="927"/>
                  </a:cubicBezTo>
                  <a:close/>
                  <a:moveTo>
                    <a:pt x="1752" y="97"/>
                  </a:moveTo>
                  <a:cubicBezTo>
                    <a:pt x="1752" y="97"/>
                    <a:pt x="1752" y="97"/>
                    <a:pt x="1752" y="97"/>
                  </a:cubicBezTo>
                  <a:cubicBezTo>
                    <a:pt x="1752" y="97"/>
                    <a:pt x="1752" y="97"/>
                    <a:pt x="1752" y="97"/>
                  </a:cubicBezTo>
                  <a:close/>
                  <a:moveTo>
                    <a:pt x="1732" y="99"/>
                  </a:moveTo>
                  <a:cubicBezTo>
                    <a:pt x="1733" y="97"/>
                    <a:pt x="1735" y="97"/>
                    <a:pt x="1737" y="97"/>
                  </a:cubicBezTo>
                  <a:cubicBezTo>
                    <a:pt x="1738" y="97"/>
                    <a:pt x="1739" y="97"/>
                    <a:pt x="1738" y="96"/>
                  </a:cubicBezTo>
                  <a:cubicBezTo>
                    <a:pt x="1738" y="95"/>
                    <a:pt x="1738" y="95"/>
                    <a:pt x="1738" y="95"/>
                  </a:cubicBezTo>
                  <a:cubicBezTo>
                    <a:pt x="1736" y="94"/>
                    <a:pt x="1736" y="93"/>
                    <a:pt x="1736" y="92"/>
                  </a:cubicBezTo>
                  <a:cubicBezTo>
                    <a:pt x="1739" y="89"/>
                    <a:pt x="1739" y="85"/>
                    <a:pt x="1739" y="81"/>
                  </a:cubicBezTo>
                  <a:cubicBezTo>
                    <a:pt x="1739" y="78"/>
                    <a:pt x="1742" y="76"/>
                    <a:pt x="1745" y="78"/>
                  </a:cubicBezTo>
                  <a:cubicBezTo>
                    <a:pt x="1746" y="79"/>
                    <a:pt x="1747" y="80"/>
                    <a:pt x="1746" y="80"/>
                  </a:cubicBezTo>
                  <a:cubicBezTo>
                    <a:pt x="1744" y="84"/>
                    <a:pt x="1748" y="89"/>
                    <a:pt x="1747" y="93"/>
                  </a:cubicBezTo>
                  <a:cubicBezTo>
                    <a:pt x="1747" y="94"/>
                    <a:pt x="1747" y="95"/>
                    <a:pt x="1748" y="95"/>
                  </a:cubicBezTo>
                  <a:cubicBezTo>
                    <a:pt x="1749" y="96"/>
                    <a:pt x="1751" y="97"/>
                    <a:pt x="1752" y="97"/>
                  </a:cubicBezTo>
                  <a:cubicBezTo>
                    <a:pt x="1753" y="97"/>
                    <a:pt x="1753" y="98"/>
                    <a:pt x="1754" y="97"/>
                  </a:cubicBezTo>
                  <a:cubicBezTo>
                    <a:pt x="1753" y="97"/>
                    <a:pt x="1753" y="97"/>
                    <a:pt x="1753" y="97"/>
                  </a:cubicBezTo>
                  <a:cubicBezTo>
                    <a:pt x="1752" y="96"/>
                    <a:pt x="1752" y="96"/>
                    <a:pt x="1751" y="95"/>
                  </a:cubicBezTo>
                  <a:cubicBezTo>
                    <a:pt x="1750" y="94"/>
                    <a:pt x="1751" y="93"/>
                    <a:pt x="1752" y="93"/>
                  </a:cubicBezTo>
                  <a:cubicBezTo>
                    <a:pt x="1753" y="93"/>
                    <a:pt x="1754" y="93"/>
                    <a:pt x="1754" y="93"/>
                  </a:cubicBezTo>
                  <a:cubicBezTo>
                    <a:pt x="1756" y="94"/>
                    <a:pt x="1755" y="96"/>
                    <a:pt x="1755" y="97"/>
                  </a:cubicBezTo>
                  <a:cubicBezTo>
                    <a:pt x="1755" y="97"/>
                    <a:pt x="1755" y="97"/>
                    <a:pt x="1755" y="97"/>
                  </a:cubicBezTo>
                  <a:cubicBezTo>
                    <a:pt x="1755" y="97"/>
                    <a:pt x="1755" y="98"/>
                    <a:pt x="1755" y="98"/>
                  </a:cubicBezTo>
                  <a:cubicBezTo>
                    <a:pt x="1757" y="100"/>
                    <a:pt x="1757" y="101"/>
                    <a:pt x="1755" y="103"/>
                  </a:cubicBezTo>
                  <a:cubicBezTo>
                    <a:pt x="1753" y="105"/>
                    <a:pt x="1750" y="107"/>
                    <a:pt x="1749" y="110"/>
                  </a:cubicBezTo>
                  <a:cubicBezTo>
                    <a:pt x="1749" y="111"/>
                    <a:pt x="1748" y="111"/>
                    <a:pt x="1747" y="112"/>
                  </a:cubicBezTo>
                  <a:cubicBezTo>
                    <a:pt x="1746" y="112"/>
                    <a:pt x="1744" y="112"/>
                    <a:pt x="1744" y="112"/>
                  </a:cubicBezTo>
                  <a:cubicBezTo>
                    <a:pt x="1741" y="110"/>
                    <a:pt x="1737" y="111"/>
                    <a:pt x="1734" y="109"/>
                  </a:cubicBezTo>
                  <a:cubicBezTo>
                    <a:pt x="1734" y="108"/>
                    <a:pt x="1733" y="108"/>
                    <a:pt x="1733" y="107"/>
                  </a:cubicBezTo>
                  <a:cubicBezTo>
                    <a:pt x="1733" y="106"/>
                    <a:pt x="1734" y="106"/>
                    <a:pt x="1735" y="105"/>
                  </a:cubicBezTo>
                  <a:cubicBezTo>
                    <a:pt x="1736" y="105"/>
                    <a:pt x="1737" y="104"/>
                    <a:pt x="1738" y="104"/>
                  </a:cubicBezTo>
                  <a:cubicBezTo>
                    <a:pt x="1739" y="104"/>
                    <a:pt x="1739" y="104"/>
                    <a:pt x="1739" y="104"/>
                  </a:cubicBezTo>
                  <a:cubicBezTo>
                    <a:pt x="1739" y="104"/>
                    <a:pt x="1739" y="104"/>
                    <a:pt x="1739" y="104"/>
                  </a:cubicBezTo>
                  <a:cubicBezTo>
                    <a:pt x="1739" y="104"/>
                    <a:pt x="1739" y="104"/>
                    <a:pt x="1739" y="104"/>
                  </a:cubicBezTo>
                  <a:cubicBezTo>
                    <a:pt x="1739" y="104"/>
                    <a:pt x="1739" y="104"/>
                    <a:pt x="1738" y="104"/>
                  </a:cubicBezTo>
                  <a:cubicBezTo>
                    <a:pt x="1738" y="104"/>
                    <a:pt x="1737" y="103"/>
                    <a:pt x="1737" y="103"/>
                  </a:cubicBezTo>
                  <a:cubicBezTo>
                    <a:pt x="1735" y="102"/>
                    <a:pt x="1732" y="103"/>
                    <a:pt x="1732" y="99"/>
                  </a:cubicBezTo>
                  <a:close/>
                  <a:moveTo>
                    <a:pt x="1745" y="99"/>
                  </a:moveTo>
                  <a:cubicBezTo>
                    <a:pt x="1745" y="100"/>
                    <a:pt x="1745" y="100"/>
                    <a:pt x="1745" y="100"/>
                  </a:cubicBezTo>
                  <a:cubicBezTo>
                    <a:pt x="1746" y="100"/>
                    <a:pt x="1746" y="100"/>
                    <a:pt x="1746" y="100"/>
                  </a:cubicBezTo>
                  <a:cubicBezTo>
                    <a:pt x="1745" y="100"/>
                    <a:pt x="1745" y="100"/>
                    <a:pt x="1745" y="100"/>
                  </a:cubicBezTo>
                  <a:lnTo>
                    <a:pt x="1745" y="99"/>
                  </a:lnTo>
                  <a:close/>
                  <a:moveTo>
                    <a:pt x="794" y="205"/>
                  </a:moveTo>
                  <a:cubicBezTo>
                    <a:pt x="795" y="206"/>
                    <a:pt x="796" y="206"/>
                    <a:pt x="796" y="206"/>
                  </a:cubicBezTo>
                  <a:cubicBezTo>
                    <a:pt x="798" y="207"/>
                    <a:pt x="801" y="206"/>
                    <a:pt x="802" y="204"/>
                  </a:cubicBezTo>
                  <a:cubicBezTo>
                    <a:pt x="803" y="201"/>
                    <a:pt x="804" y="199"/>
                    <a:pt x="805" y="196"/>
                  </a:cubicBezTo>
                  <a:cubicBezTo>
                    <a:pt x="805" y="194"/>
                    <a:pt x="805" y="193"/>
                    <a:pt x="805" y="191"/>
                  </a:cubicBezTo>
                  <a:cubicBezTo>
                    <a:pt x="805" y="188"/>
                    <a:pt x="804" y="186"/>
                    <a:pt x="802" y="183"/>
                  </a:cubicBezTo>
                  <a:cubicBezTo>
                    <a:pt x="801" y="182"/>
                    <a:pt x="799" y="182"/>
                    <a:pt x="797" y="182"/>
                  </a:cubicBezTo>
                  <a:cubicBezTo>
                    <a:pt x="796" y="182"/>
                    <a:pt x="795" y="182"/>
                    <a:pt x="794" y="182"/>
                  </a:cubicBezTo>
                  <a:cubicBezTo>
                    <a:pt x="792" y="186"/>
                    <a:pt x="789" y="189"/>
                    <a:pt x="786" y="192"/>
                  </a:cubicBezTo>
                  <a:cubicBezTo>
                    <a:pt x="784" y="193"/>
                    <a:pt x="784" y="196"/>
                    <a:pt x="786" y="198"/>
                  </a:cubicBezTo>
                  <a:cubicBezTo>
                    <a:pt x="789" y="201"/>
                    <a:pt x="791" y="203"/>
                    <a:pt x="794" y="205"/>
                  </a:cubicBezTo>
                  <a:close/>
                  <a:moveTo>
                    <a:pt x="794" y="182"/>
                  </a:moveTo>
                  <a:cubicBezTo>
                    <a:pt x="794" y="182"/>
                    <a:pt x="794" y="182"/>
                    <a:pt x="794" y="182"/>
                  </a:cubicBezTo>
                  <a:cubicBezTo>
                    <a:pt x="794" y="182"/>
                    <a:pt x="794" y="182"/>
                    <a:pt x="794" y="182"/>
                  </a:cubicBezTo>
                  <a:cubicBezTo>
                    <a:pt x="794" y="182"/>
                    <a:pt x="794" y="182"/>
                    <a:pt x="794" y="182"/>
                  </a:cubicBezTo>
                  <a:close/>
                  <a:moveTo>
                    <a:pt x="2393" y="81"/>
                  </a:moveTo>
                  <a:cubicBezTo>
                    <a:pt x="2398" y="83"/>
                    <a:pt x="2404" y="84"/>
                    <a:pt x="2409" y="84"/>
                  </a:cubicBezTo>
                  <a:cubicBezTo>
                    <a:pt x="2410" y="84"/>
                    <a:pt x="2412" y="84"/>
                    <a:pt x="2413" y="84"/>
                  </a:cubicBezTo>
                  <a:cubicBezTo>
                    <a:pt x="2416" y="83"/>
                    <a:pt x="2418" y="81"/>
                    <a:pt x="2419" y="79"/>
                  </a:cubicBezTo>
                  <a:cubicBezTo>
                    <a:pt x="2419" y="78"/>
                    <a:pt x="2420" y="76"/>
                    <a:pt x="2419" y="76"/>
                  </a:cubicBezTo>
                  <a:cubicBezTo>
                    <a:pt x="2418" y="73"/>
                    <a:pt x="2415" y="71"/>
                    <a:pt x="2411" y="71"/>
                  </a:cubicBezTo>
                  <a:cubicBezTo>
                    <a:pt x="2409" y="71"/>
                    <a:pt x="2407" y="72"/>
                    <a:pt x="2404" y="73"/>
                  </a:cubicBezTo>
                  <a:cubicBezTo>
                    <a:pt x="2401" y="73"/>
                    <a:pt x="2399" y="72"/>
                    <a:pt x="2396" y="72"/>
                  </a:cubicBezTo>
                  <a:cubicBezTo>
                    <a:pt x="2395" y="72"/>
                    <a:pt x="2395" y="72"/>
                    <a:pt x="2394" y="73"/>
                  </a:cubicBezTo>
                  <a:cubicBezTo>
                    <a:pt x="2392" y="74"/>
                    <a:pt x="2391" y="73"/>
                    <a:pt x="2389" y="73"/>
                  </a:cubicBezTo>
                  <a:cubicBezTo>
                    <a:pt x="2388" y="73"/>
                    <a:pt x="2387" y="75"/>
                    <a:pt x="2388" y="76"/>
                  </a:cubicBezTo>
                  <a:cubicBezTo>
                    <a:pt x="2389" y="78"/>
                    <a:pt x="2390" y="80"/>
                    <a:pt x="2393" y="81"/>
                  </a:cubicBezTo>
                  <a:close/>
                  <a:moveTo>
                    <a:pt x="2850" y="1225"/>
                  </a:moveTo>
                  <a:cubicBezTo>
                    <a:pt x="2847" y="1224"/>
                    <a:pt x="2845" y="1225"/>
                    <a:pt x="2844" y="1228"/>
                  </a:cubicBezTo>
                  <a:cubicBezTo>
                    <a:pt x="2843" y="1232"/>
                    <a:pt x="2841" y="1234"/>
                    <a:pt x="2837" y="1236"/>
                  </a:cubicBezTo>
                  <a:cubicBezTo>
                    <a:pt x="2835" y="1237"/>
                    <a:pt x="2833" y="1236"/>
                    <a:pt x="2832" y="1234"/>
                  </a:cubicBezTo>
                  <a:cubicBezTo>
                    <a:pt x="2828" y="1235"/>
                    <a:pt x="2825" y="1237"/>
                    <a:pt x="2821" y="1236"/>
                  </a:cubicBezTo>
                  <a:cubicBezTo>
                    <a:pt x="2820" y="1236"/>
                    <a:pt x="2820" y="1236"/>
                    <a:pt x="2819" y="1236"/>
                  </a:cubicBezTo>
                  <a:cubicBezTo>
                    <a:pt x="2818" y="1236"/>
                    <a:pt x="2817" y="1236"/>
                    <a:pt x="2817" y="1236"/>
                  </a:cubicBezTo>
                  <a:cubicBezTo>
                    <a:pt x="2816" y="1237"/>
                    <a:pt x="2815" y="1237"/>
                    <a:pt x="2815" y="1238"/>
                  </a:cubicBezTo>
                  <a:cubicBezTo>
                    <a:pt x="2815" y="1238"/>
                    <a:pt x="2815" y="1239"/>
                    <a:pt x="2816" y="1239"/>
                  </a:cubicBezTo>
                  <a:cubicBezTo>
                    <a:pt x="2823" y="1245"/>
                    <a:pt x="2830" y="1246"/>
                    <a:pt x="2838" y="1244"/>
                  </a:cubicBezTo>
                  <a:cubicBezTo>
                    <a:pt x="2839" y="1244"/>
                    <a:pt x="2840" y="1244"/>
                    <a:pt x="2840" y="1243"/>
                  </a:cubicBezTo>
                  <a:cubicBezTo>
                    <a:pt x="2843" y="1242"/>
                    <a:pt x="2846" y="1238"/>
                    <a:pt x="2849" y="1237"/>
                  </a:cubicBezTo>
                  <a:cubicBezTo>
                    <a:pt x="2849" y="1237"/>
                    <a:pt x="2850" y="1236"/>
                    <a:pt x="2850" y="1235"/>
                  </a:cubicBezTo>
                  <a:cubicBezTo>
                    <a:pt x="2850" y="1233"/>
                    <a:pt x="2852" y="1232"/>
                    <a:pt x="2853" y="1230"/>
                  </a:cubicBezTo>
                  <a:cubicBezTo>
                    <a:pt x="2854" y="1228"/>
                    <a:pt x="2852" y="1225"/>
                    <a:pt x="2850" y="1225"/>
                  </a:cubicBezTo>
                  <a:close/>
                  <a:moveTo>
                    <a:pt x="2831" y="1234"/>
                  </a:moveTo>
                  <a:cubicBezTo>
                    <a:pt x="2832" y="1234"/>
                    <a:pt x="2832" y="1234"/>
                    <a:pt x="2832" y="1234"/>
                  </a:cubicBezTo>
                  <a:cubicBezTo>
                    <a:pt x="2832" y="1234"/>
                    <a:pt x="2832" y="1234"/>
                    <a:pt x="2832" y="1234"/>
                  </a:cubicBezTo>
                  <a:lnTo>
                    <a:pt x="2831" y="1234"/>
                  </a:lnTo>
                  <a:close/>
                  <a:moveTo>
                    <a:pt x="741" y="82"/>
                  </a:moveTo>
                  <a:cubicBezTo>
                    <a:pt x="744" y="82"/>
                    <a:pt x="745" y="84"/>
                    <a:pt x="747" y="86"/>
                  </a:cubicBezTo>
                  <a:cubicBezTo>
                    <a:pt x="752" y="88"/>
                    <a:pt x="757" y="86"/>
                    <a:pt x="758" y="81"/>
                  </a:cubicBezTo>
                  <a:cubicBezTo>
                    <a:pt x="758" y="80"/>
                    <a:pt x="758" y="78"/>
                    <a:pt x="759" y="77"/>
                  </a:cubicBezTo>
                  <a:cubicBezTo>
                    <a:pt x="759" y="77"/>
                    <a:pt x="759" y="76"/>
                    <a:pt x="759" y="76"/>
                  </a:cubicBezTo>
                  <a:cubicBezTo>
                    <a:pt x="759" y="73"/>
                    <a:pt x="757" y="71"/>
                    <a:pt x="754" y="71"/>
                  </a:cubicBezTo>
                  <a:cubicBezTo>
                    <a:pt x="750" y="72"/>
                    <a:pt x="747" y="72"/>
                    <a:pt x="744" y="72"/>
                  </a:cubicBezTo>
                  <a:cubicBezTo>
                    <a:pt x="741" y="72"/>
                    <a:pt x="739" y="73"/>
                    <a:pt x="736" y="73"/>
                  </a:cubicBezTo>
                  <a:cubicBezTo>
                    <a:pt x="735" y="73"/>
                    <a:pt x="734" y="74"/>
                    <a:pt x="733" y="74"/>
                  </a:cubicBezTo>
                  <a:cubicBezTo>
                    <a:pt x="733" y="75"/>
                    <a:pt x="732" y="76"/>
                    <a:pt x="732" y="76"/>
                  </a:cubicBezTo>
                  <a:cubicBezTo>
                    <a:pt x="732" y="77"/>
                    <a:pt x="733" y="77"/>
                    <a:pt x="733" y="78"/>
                  </a:cubicBezTo>
                  <a:cubicBezTo>
                    <a:pt x="736" y="78"/>
                    <a:pt x="739" y="79"/>
                    <a:pt x="741" y="82"/>
                  </a:cubicBezTo>
                  <a:close/>
                  <a:moveTo>
                    <a:pt x="2379" y="143"/>
                  </a:moveTo>
                  <a:cubicBezTo>
                    <a:pt x="2379" y="143"/>
                    <a:pt x="2380" y="143"/>
                    <a:pt x="2380" y="143"/>
                  </a:cubicBezTo>
                  <a:cubicBezTo>
                    <a:pt x="2383" y="141"/>
                    <a:pt x="2387" y="141"/>
                    <a:pt x="2391" y="141"/>
                  </a:cubicBezTo>
                  <a:cubicBezTo>
                    <a:pt x="2395" y="141"/>
                    <a:pt x="2399" y="140"/>
                    <a:pt x="2403" y="139"/>
                  </a:cubicBezTo>
                  <a:cubicBezTo>
                    <a:pt x="2405" y="139"/>
                    <a:pt x="2406" y="137"/>
                    <a:pt x="2405" y="135"/>
                  </a:cubicBezTo>
                  <a:cubicBezTo>
                    <a:pt x="2403" y="132"/>
                    <a:pt x="2400" y="130"/>
                    <a:pt x="2396" y="129"/>
                  </a:cubicBezTo>
                  <a:cubicBezTo>
                    <a:pt x="2394" y="128"/>
                    <a:pt x="2393" y="127"/>
                    <a:pt x="2391" y="127"/>
                  </a:cubicBezTo>
                  <a:cubicBezTo>
                    <a:pt x="2389" y="127"/>
                    <a:pt x="2387" y="127"/>
                    <a:pt x="2386" y="127"/>
                  </a:cubicBezTo>
                  <a:cubicBezTo>
                    <a:pt x="2384" y="127"/>
                    <a:pt x="2382" y="128"/>
                    <a:pt x="2381" y="130"/>
                  </a:cubicBezTo>
                  <a:cubicBezTo>
                    <a:pt x="2381" y="132"/>
                    <a:pt x="2381" y="134"/>
                    <a:pt x="2380" y="138"/>
                  </a:cubicBezTo>
                  <a:cubicBezTo>
                    <a:pt x="2380" y="138"/>
                    <a:pt x="2379" y="140"/>
                    <a:pt x="2379" y="142"/>
                  </a:cubicBezTo>
                  <a:cubicBezTo>
                    <a:pt x="2378" y="142"/>
                    <a:pt x="2379" y="143"/>
                    <a:pt x="2379" y="143"/>
                  </a:cubicBezTo>
                  <a:close/>
                  <a:moveTo>
                    <a:pt x="2452" y="998"/>
                  </a:moveTo>
                  <a:cubicBezTo>
                    <a:pt x="2453" y="996"/>
                    <a:pt x="2455" y="992"/>
                    <a:pt x="2456" y="989"/>
                  </a:cubicBezTo>
                  <a:cubicBezTo>
                    <a:pt x="2456" y="988"/>
                    <a:pt x="2455" y="987"/>
                    <a:pt x="2454" y="986"/>
                  </a:cubicBezTo>
                  <a:cubicBezTo>
                    <a:pt x="2453" y="985"/>
                    <a:pt x="2451" y="985"/>
                    <a:pt x="2451" y="985"/>
                  </a:cubicBezTo>
                  <a:cubicBezTo>
                    <a:pt x="2449" y="985"/>
                    <a:pt x="2449" y="985"/>
                    <a:pt x="2449" y="985"/>
                  </a:cubicBezTo>
                  <a:cubicBezTo>
                    <a:pt x="2443" y="985"/>
                    <a:pt x="2439" y="987"/>
                    <a:pt x="2435" y="991"/>
                  </a:cubicBezTo>
                  <a:cubicBezTo>
                    <a:pt x="2435" y="992"/>
                    <a:pt x="2434" y="992"/>
                    <a:pt x="2434" y="993"/>
                  </a:cubicBezTo>
                  <a:cubicBezTo>
                    <a:pt x="2433" y="997"/>
                    <a:pt x="2436" y="1001"/>
                    <a:pt x="2439" y="1002"/>
                  </a:cubicBezTo>
                  <a:cubicBezTo>
                    <a:pt x="2444" y="1004"/>
                    <a:pt x="2449" y="1002"/>
                    <a:pt x="2452" y="998"/>
                  </a:cubicBezTo>
                  <a:close/>
                  <a:moveTo>
                    <a:pt x="1499" y="779"/>
                  </a:moveTo>
                  <a:cubicBezTo>
                    <a:pt x="1500" y="784"/>
                    <a:pt x="1500" y="788"/>
                    <a:pt x="1500" y="792"/>
                  </a:cubicBezTo>
                  <a:cubicBezTo>
                    <a:pt x="1500" y="799"/>
                    <a:pt x="1503" y="800"/>
                    <a:pt x="1509" y="797"/>
                  </a:cubicBezTo>
                  <a:cubicBezTo>
                    <a:pt x="1510" y="796"/>
                    <a:pt x="1511" y="795"/>
                    <a:pt x="1511" y="793"/>
                  </a:cubicBezTo>
                  <a:cubicBezTo>
                    <a:pt x="1511" y="791"/>
                    <a:pt x="1511" y="789"/>
                    <a:pt x="1511" y="786"/>
                  </a:cubicBezTo>
                  <a:cubicBezTo>
                    <a:pt x="1511" y="786"/>
                    <a:pt x="1511" y="786"/>
                    <a:pt x="1511" y="786"/>
                  </a:cubicBezTo>
                  <a:cubicBezTo>
                    <a:pt x="1511" y="785"/>
                    <a:pt x="1511" y="783"/>
                    <a:pt x="1511" y="782"/>
                  </a:cubicBezTo>
                  <a:cubicBezTo>
                    <a:pt x="1511" y="781"/>
                    <a:pt x="1511" y="780"/>
                    <a:pt x="1511" y="779"/>
                  </a:cubicBezTo>
                  <a:cubicBezTo>
                    <a:pt x="1511" y="775"/>
                    <a:pt x="1507" y="770"/>
                    <a:pt x="1503" y="774"/>
                  </a:cubicBezTo>
                  <a:cubicBezTo>
                    <a:pt x="1502" y="775"/>
                    <a:pt x="1501" y="775"/>
                    <a:pt x="1500" y="776"/>
                  </a:cubicBezTo>
                  <a:cubicBezTo>
                    <a:pt x="1499" y="777"/>
                    <a:pt x="1498" y="778"/>
                    <a:pt x="1499" y="779"/>
                  </a:cubicBezTo>
                  <a:close/>
                  <a:moveTo>
                    <a:pt x="853" y="377"/>
                  </a:moveTo>
                  <a:cubicBezTo>
                    <a:pt x="852" y="380"/>
                    <a:pt x="854" y="382"/>
                    <a:pt x="857" y="382"/>
                  </a:cubicBezTo>
                  <a:cubicBezTo>
                    <a:pt x="863" y="383"/>
                    <a:pt x="868" y="380"/>
                    <a:pt x="870" y="375"/>
                  </a:cubicBezTo>
                  <a:cubicBezTo>
                    <a:pt x="871" y="373"/>
                    <a:pt x="871" y="371"/>
                    <a:pt x="872" y="370"/>
                  </a:cubicBezTo>
                  <a:cubicBezTo>
                    <a:pt x="872" y="368"/>
                    <a:pt x="871" y="366"/>
                    <a:pt x="870" y="365"/>
                  </a:cubicBezTo>
                  <a:cubicBezTo>
                    <a:pt x="867" y="363"/>
                    <a:pt x="864" y="363"/>
                    <a:pt x="862" y="365"/>
                  </a:cubicBezTo>
                  <a:cubicBezTo>
                    <a:pt x="858" y="367"/>
                    <a:pt x="855" y="371"/>
                    <a:pt x="853" y="376"/>
                  </a:cubicBezTo>
                  <a:cubicBezTo>
                    <a:pt x="853" y="376"/>
                    <a:pt x="853" y="376"/>
                    <a:pt x="853" y="377"/>
                  </a:cubicBezTo>
                  <a:close/>
                  <a:moveTo>
                    <a:pt x="316" y="536"/>
                  </a:moveTo>
                  <a:cubicBezTo>
                    <a:pt x="315" y="535"/>
                    <a:pt x="313" y="536"/>
                    <a:pt x="312" y="537"/>
                  </a:cubicBezTo>
                  <a:cubicBezTo>
                    <a:pt x="312" y="539"/>
                    <a:pt x="311" y="541"/>
                    <a:pt x="311" y="543"/>
                  </a:cubicBezTo>
                  <a:cubicBezTo>
                    <a:pt x="311" y="545"/>
                    <a:pt x="311" y="547"/>
                    <a:pt x="311" y="549"/>
                  </a:cubicBezTo>
                  <a:cubicBezTo>
                    <a:pt x="311" y="549"/>
                    <a:pt x="311" y="549"/>
                    <a:pt x="311" y="549"/>
                  </a:cubicBezTo>
                  <a:cubicBezTo>
                    <a:pt x="311" y="551"/>
                    <a:pt x="312" y="553"/>
                    <a:pt x="312" y="555"/>
                  </a:cubicBezTo>
                  <a:cubicBezTo>
                    <a:pt x="311" y="560"/>
                    <a:pt x="313" y="564"/>
                    <a:pt x="315" y="568"/>
                  </a:cubicBezTo>
                  <a:cubicBezTo>
                    <a:pt x="315" y="569"/>
                    <a:pt x="315" y="569"/>
                    <a:pt x="316" y="570"/>
                  </a:cubicBezTo>
                  <a:cubicBezTo>
                    <a:pt x="316" y="570"/>
                    <a:pt x="317" y="570"/>
                    <a:pt x="317" y="570"/>
                  </a:cubicBezTo>
                  <a:cubicBezTo>
                    <a:pt x="317" y="569"/>
                    <a:pt x="318" y="569"/>
                    <a:pt x="318" y="569"/>
                  </a:cubicBezTo>
                  <a:cubicBezTo>
                    <a:pt x="316" y="563"/>
                    <a:pt x="317" y="557"/>
                    <a:pt x="319" y="551"/>
                  </a:cubicBezTo>
                  <a:cubicBezTo>
                    <a:pt x="320" y="547"/>
                    <a:pt x="321" y="544"/>
                    <a:pt x="321" y="541"/>
                  </a:cubicBezTo>
                  <a:cubicBezTo>
                    <a:pt x="322" y="540"/>
                    <a:pt x="321" y="539"/>
                    <a:pt x="321" y="539"/>
                  </a:cubicBezTo>
                  <a:cubicBezTo>
                    <a:pt x="319" y="538"/>
                    <a:pt x="318" y="537"/>
                    <a:pt x="316" y="536"/>
                  </a:cubicBezTo>
                  <a:close/>
                  <a:moveTo>
                    <a:pt x="2582" y="1285"/>
                  </a:moveTo>
                  <a:cubicBezTo>
                    <a:pt x="2586" y="1284"/>
                    <a:pt x="2590" y="1283"/>
                    <a:pt x="2593" y="1280"/>
                  </a:cubicBezTo>
                  <a:cubicBezTo>
                    <a:pt x="2596" y="1277"/>
                    <a:pt x="2600" y="1275"/>
                    <a:pt x="2605" y="1274"/>
                  </a:cubicBezTo>
                  <a:cubicBezTo>
                    <a:pt x="2607" y="1274"/>
                    <a:pt x="2609" y="1273"/>
                    <a:pt x="2610" y="1272"/>
                  </a:cubicBezTo>
                  <a:cubicBezTo>
                    <a:pt x="2612" y="1271"/>
                    <a:pt x="2613" y="1271"/>
                    <a:pt x="2613" y="1269"/>
                  </a:cubicBezTo>
                  <a:cubicBezTo>
                    <a:pt x="2613" y="1269"/>
                    <a:pt x="2612" y="1268"/>
                    <a:pt x="2610" y="1268"/>
                  </a:cubicBezTo>
                  <a:cubicBezTo>
                    <a:pt x="2604" y="1268"/>
                    <a:pt x="2597" y="1268"/>
                    <a:pt x="2592" y="1272"/>
                  </a:cubicBezTo>
                  <a:cubicBezTo>
                    <a:pt x="2591" y="1273"/>
                    <a:pt x="2588" y="1273"/>
                    <a:pt x="2587" y="1273"/>
                  </a:cubicBezTo>
                  <a:cubicBezTo>
                    <a:pt x="2585" y="1274"/>
                    <a:pt x="2583" y="1276"/>
                    <a:pt x="2582" y="1277"/>
                  </a:cubicBezTo>
                  <a:cubicBezTo>
                    <a:pt x="2580" y="1279"/>
                    <a:pt x="2578" y="1282"/>
                    <a:pt x="2578" y="1285"/>
                  </a:cubicBezTo>
                  <a:cubicBezTo>
                    <a:pt x="2579" y="1285"/>
                    <a:pt x="2580" y="1286"/>
                    <a:pt x="2582" y="1285"/>
                  </a:cubicBezTo>
                  <a:close/>
                  <a:moveTo>
                    <a:pt x="84" y="293"/>
                  </a:moveTo>
                  <a:cubicBezTo>
                    <a:pt x="86" y="293"/>
                    <a:pt x="88" y="294"/>
                    <a:pt x="89" y="296"/>
                  </a:cubicBezTo>
                  <a:cubicBezTo>
                    <a:pt x="90" y="298"/>
                    <a:pt x="91" y="300"/>
                    <a:pt x="91" y="302"/>
                  </a:cubicBezTo>
                  <a:cubicBezTo>
                    <a:pt x="92" y="303"/>
                    <a:pt x="93" y="304"/>
                    <a:pt x="94" y="303"/>
                  </a:cubicBezTo>
                  <a:cubicBezTo>
                    <a:pt x="96" y="303"/>
                    <a:pt x="98" y="302"/>
                    <a:pt x="100" y="302"/>
                  </a:cubicBezTo>
                  <a:cubicBezTo>
                    <a:pt x="100" y="302"/>
                    <a:pt x="101" y="301"/>
                    <a:pt x="101" y="301"/>
                  </a:cubicBezTo>
                  <a:cubicBezTo>
                    <a:pt x="101" y="300"/>
                    <a:pt x="101" y="300"/>
                    <a:pt x="101" y="300"/>
                  </a:cubicBezTo>
                  <a:cubicBezTo>
                    <a:pt x="100" y="297"/>
                    <a:pt x="98" y="295"/>
                    <a:pt x="97" y="292"/>
                  </a:cubicBezTo>
                  <a:cubicBezTo>
                    <a:pt x="96" y="288"/>
                    <a:pt x="94" y="287"/>
                    <a:pt x="90" y="286"/>
                  </a:cubicBezTo>
                  <a:cubicBezTo>
                    <a:pt x="89" y="286"/>
                    <a:pt x="88" y="284"/>
                    <a:pt x="86" y="284"/>
                  </a:cubicBezTo>
                  <a:cubicBezTo>
                    <a:pt x="85" y="283"/>
                    <a:pt x="84" y="284"/>
                    <a:pt x="84" y="284"/>
                  </a:cubicBezTo>
                  <a:cubicBezTo>
                    <a:pt x="82" y="285"/>
                    <a:pt x="81" y="287"/>
                    <a:pt x="80" y="289"/>
                  </a:cubicBezTo>
                  <a:cubicBezTo>
                    <a:pt x="80" y="290"/>
                    <a:pt x="80" y="291"/>
                    <a:pt x="81" y="292"/>
                  </a:cubicBezTo>
                  <a:cubicBezTo>
                    <a:pt x="82" y="292"/>
                    <a:pt x="83" y="293"/>
                    <a:pt x="84" y="293"/>
                  </a:cubicBezTo>
                  <a:close/>
                  <a:moveTo>
                    <a:pt x="828" y="130"/>
                  </a:moveTo>
                  <a:cubicBezTo>
                    <a:pt x="825" y="129"/>
                    <a:pt x="823" y="131"/>
                    <a:pt x="822" y="133"/>
                  </a:cubicBezTo>
                  <a:cubicBezTo>
                    <a:pt x="821" y="134"/>
                    <a:pt x="822" y="136"/>
                    <a:pt x="823" y="137"/>
                  </a:cubicBezTo>
                  <a:cubicBezTo>
                    <a:pt x="827" y="140"/>
                    <a:pt x="832" y="141"/>
                    <a:pt x="837" y="142"/>
                  </a:cubicBezTo>
                  <a:cubicBezTo>
                    <a:pt x="837" y="142"/>
                    <a:pt x="838" y="142"/>
                    <a:pt x="838" y="142"/>
                  </a:cubicBezTo>
                  <a:cubicBezTo>
                    <a:pt x="840" y="142"/>
                    <a:pt x="841" y="141"/>
                    <a:pt x="843" y="140"/>
                  </a:cubicBezTo>
                  <a:cubicBezTo>
                    <a:pt x="843" y="139"/>
                    <a:pt x="844" y="137"/>
                    <a:pt x="843" y="137"/>
                  </a:cubicBezTo>
                  <a:cubicBezTo>
                    <a:pt x="839" y="133"/>
                    <a:pt x="834" y="130"/>
                    <a:pt x="828" y="130"/>
                  </a:cubicBezTo>
                  <a:close/>
                  <a:moveTo>
                    <a:pt x="2590" y="1059"/>
                  </a:moveTo>
                  <a:cubicBezTo>
                    <a:pt x="2588" y="1060"/>
                    <a:pt x="2588" y="1061"/>
                    <a:pt x="2588" y="1063"/>
                  </a:cubicBezTo>
                  <a:cubicBezTo>
                    <a:pt x="2589" y="1064"/>
                    <a:pt x="2589" y="1066"/>
                    <a:pt x="2590" y="1068"/>
                  </a:cubicBezTo>
                  <a:cubicBezTo>
                    <a:pt x="2590" y="1068"/>
                    <a:pt x="2590" y="1068"/>
                    <a:pt x="2590" y="1068"/>
                  </a:cubicBezTo>
                  <a:cubicBezTo>
                    <a:pt x="2590" y="1068"/>
                    <a:pt x="2590" y="1068"/>
                    <a:pt x="2590" y="1068"/>
                  </a:cubicBezTo>
                  <a:cubicBezTo>
                    <a:pt x="2591" y="1068"/>
                    <a:pt x="2591" y="1069"/>
                    <a:pt x="2591" y="1069"/>
                  </a:cubicBezTo>
                  <a:cubicBezTo>
                    <a:pt x="2591" y="1069"/>
                    <a:pt x="2591" y="1070"/>
                    <a:pt x="2591" y="1070"/>
                  </a:cubicBezTo>
                  <a:cubicBezTo>
                    <a:pt x="2591" y="1071"/>
                    <a:pt x="2590" y="1071"/>
                    <a:pt x="2590" y="1070"/>
                  </a:cubicBezTo>
                  <a:cubicBezTo>
                    <a:pt x="2590" y="1069"/>
                    <a:pt x="2590" y="1069"/>
                    <a:pt x="2590" y="1068"/>
                  </a:cubicBezTo>
                  <a:cubicBezTo>
                    <a:pt x="2590" y="1068"/>
                    <a:pt x="2590" y="1068"/>
                    <a:pt x="2590" y="1068"/>
                  </a:cubicBezTo>
                  <a:cubicBezTo>
                    <a:pt x="2589" y="1068"/>
                    <a:pt x="2589" y="1068"/>
                    <a:pt x="2589" y="1069"/>
                  </a:cubicBezTo>
                  <a:cubicBezTo>
                    <a:pt x="2588" y="1071"/>
                    <a:pt x="2587" y="1074"/>
                    <a:pt x="2589" y="1077"/>
                  </a:cubicBezTo>
                  <a:cubicBezTo>
                    <a:pt x="2590" y="1079"/>
                    <a:pt x="2591" y="1081"/>
                    <a:pt x="2592" y="1083"/>
                  </a:cubicBezTo>
                  <a:cubicBezTo>
                    <a:pt x="2592" y="1083"/>
                    <a:pt x="2593" y="1083"/>
                    <a:pt x="2594" y="1083"/>
                  </a:cubicBezTo>
                  <a:cubicBezTo>
                    <a:pt x="2594" y="1083"/>
                    <a:pt x="2595" y="1082"/>
                    <a:pt x="2595" y="1081"/>
                  </a:cubicBezTo>
                  <a:cubicBezTo>
                    <a:pt x="2595" y="1080"/>
                    <a:pt x="2594" y="1079"/>
                    <a:pt x="2594" y="1078"/>
                  </a:cubicBezTo>
                  <a:cubicBezTo>
                    <a:pt x="2594" y="1077"/>
                    <a:pt x="2595" y="1076"/>
                    <a:pt x="2595" y="1076"/>
                  </a:cubicBezTo>
                  <a:cubicBezTo>
                    <a:pt x="2598" y="1075"/>
                    <a:pt x="2598" y="1072"/>
                    <a:pt x="2597" y="1069"/>
                  </a:cubicBezTo>
                  <a:cubicBezTo>
                    <a:pt x="2597" y="1066"/>
                    <a:pt x="2597" y="1064"/>
                    <a:pt x="2596" y="1062"/>
                  </a:cubicBezTo>
                  <a:cubicBezTo>
                    <a:pt x="2595" y="1059"/>
                    <a:pt x="2592" y="1058"/>
                    <a:pt x="2590" y="1059"/>
                  </a:cubicBezTo>
                  <a:close/>
                  <a:moveTo>
                    <a:pt x="1771" y="97"/>
                  </a:moveTo>
                  <a:cubicBezTo>
                    <a:pt x="1770" y="98"/>
                    <a:pt x="1769" y="98"/>
                    <a:pt x="1768" y="99"/>
                  </a:cubicBezTo>
                  <a:cubicBezTo>
                    <a:pt x="1767" y="100"/>
                    <a:pt x="1766" y="100"/>
                    <a:pt x="1766" y="101"/>
                  </a:cubicBezTo>
                  <a:cubicBezTo>
                    <a:pt x="1766" y="104"/>
                    <a:pt x="1766" y="107"/>
                    <a:pt x="1767" y="110"/>
                  </a:cubicBezTo>
                  <a:cubicBezTo>
                    <a:pt x="1768" y="111"/>
                    <a:pt x="1769" y="113"/>
                    <a:pt x="1770" y="113"/>
                  </a:cubicBezTo>
                  <a:cubicBezTo>
                    <a:pt x="1773" y="113"/>
                    <a:pt x="1776" y="113"/>
                    <a:pt x="1778" y="111"/>
                  </a:cubicBezTo>
                  <a:cubicBezTo>
                    <a:pt x="1779" y="110"/>
                    <a:pt x="1779" y="108"/>
                    <a:pt x="1779" y="108"/>
                  </a:cubicBezTo>
                  <a:cubicBezTo>
                    <a:pt x="1779" y="107"/>
                    <a:pt x="1779" y="107"/>
                    <a:pt x="1778" y="107"/>
                  </a:cubicBezTo>
                  <a:cubicBezTo>
                    <a:pt x="1778" y="106"/>
                    <a:pt x="1778" y="106"/>
                    <a:pt x="1777" y="105"/>
                  </a:cubicBezTo>
                  <a:cubicBezTo>
                    <a:pt x="1776" y="103"/>
                    <a:pt x="1776" y="103"/>
                    <a:pt x="1778" y="101"/>
                  </a:cubicBezTo>
                  <a:cubicBezTo>
                    <a:pt x="1779" y="99"/>
                    <a:pt x="1779" y="98"/>
                    <a:pt x="1778" y="97"/>
                  </a:cubicBezTo>
                  <a:cubicBezTo>
                    <a:pt x="1777" y="95"/>
                    <a:pt x="1775" y="96"/>
                    <a:pt x="1774" y="96"/>
                  </a:cubicBezTo>
                  <a:cubicBezTo>
                    <a:pt x="1773" y="97"/>
                    <a:pt x="1772" y="97"/>
                    <a:pt x="1771" y="97"/>
                  </a:cubicBezTo>
                  <a:close/>
                  <a:moveTo>
                    <a:pt x="1683" y="124"/>
                  </a:moveTo>
                  <a:cubicBezTo>
                    <a:pt x="1686" y="125"/>
                    <a:pt x="1688" y="125"/>
                    <a:pt x="1691" y="126"/>
                  </a:cubicBezTo>
                  <a:cubicBezTo>
                    <a:pt x="1693" y="126"/>
                    <a:pt x="1693" y="124"/>
                    <a:pt x="1694" y="123"/>
                  </a:cubicBezTo>
                  <a:cubicBezTo>
                    <a:pt x="1693" y="123"/>
                    <a:pt x="1693" y="122"/>
                    <a:pt x="1693" y="122"/>
                  </a:cubicBezTo>
                  <a:cubicBezTo>
                    <a:pt x="1692" y="120"/>
                    <a:pt x="1692" y="118"/>
                    <a:pt x="1693" y="117"/>
                  </a:cubicBezTo>
                  <a:cubicBezTo>
                    <a:pt x="1694" y="116"/>
                    <a:pt x="1696" y="116"/>
                    <a:pt x="1698" y="117"/>
                  </a:cubicBezTo>
                  <a:cubicBezTo>
                    <a:pt x="1699" y="117"/>
                    <a:pt x="1701" y="118"/>
                    <a:pt x="1703" y="117"/>
                  </a:cubicBezTo>
                  <a:cubicBezTo>
                    <a:pt x="1703" y="117"/>
                    <a:pt x="1703" y="116"/>
                    <a:pt x="1702" y="115"/>
                  </a:cubicBezTo>
                  <a:cubicBezTo>
                    <a:pt x="1700" y="113"/>
                    <a:pt x="1697" y="112"/>
                    <a:pt x="1693" y="111"/>
                  </a:cubicBezTo>
                  <a:cubicBezTo>
                    <a:pt x="1692" y="111"/>
                    <a:pt x="1690" y="111"/>
                    <a:pt x="1689" y="112"/>
                  </a:cubicBezTo>
                  <a:cubicBezTo>
                    <a:pt x="1686" y="114"/>
                    <a:pt x="1683" y="116"/>
                    <a:pt x="1680" y="119"/>
                  </a:cubicBezTo>
                  <a:cubicBezTo>
                    <a:pt x="1679" y="121"/>
                    <a:pt x="1680" y="124"/>
                    <a:pt x="1683" y="124"/>
                  </a:cubicBezTo>
                  <a:close/>
                  <a:moveTo>
                    <a:pt x="1756" y="115"/>
                  </a:moveTo>
                  <a:cubicBezTo>
                    <a:pt x="1755" y="117"/>
                    <a:pt x="1752" y="118"/>
                    <a:pt x="1749" y="119"/>
                  </a:cubicBezTo>
                  <a:cubicBezTo>
                    <a:pt x="1748" y="119"/>
                    <a:pt x="1748" y="120"/>
                    <a:pt x="1748" y="120"/>
                  </a:cubicBezTo>
                  <a:cubicBezTo>
                    <a:pt x="1748" y="123"/>
                    <a:pt x="1749" y="125"/>
                    <a:pt x="1751" y="127"/>
                  </a:cubicBezTo>
                  <a:cubicBezTo>
                    <a:pt x="1751" y="128"/>
                    <a:pt x="1753" y="128"/>
                    <a:pt x="1754" y="128"/>
                  </a:cubicBezTo>
                  <a:cubicBezTo>
                    <a:pt x="1756" y="127"/>
                    <a:pt x="1757" y="126"/>
                    <a:pt x="1758" y="126"/>
                  </a:cubicBezTo>
                  <a:cubicBezTo>
                    <a:pt x="1760" y="126"/>
                    <a:pt x="1761" y="125"/>
                    <a:pt x="1762" y="123"/>
                  </a:cubicBezTo>
                  <a:cubicBezTo>
                    <a:pt x="1762" y="122"/>
                    <a:pt x="1763" y="121"/>
                    <a:pt x="1763" y="120"/>
                  </a:cubicBezTo>
                  <a:cubicBezTo>
                    <a:pt x="1764" y="118"/>
                    <a:pt x="1764" y="117"/>
                    <a:pt x="1762" y="116"/>
                  </a:cubicBezTo>
                  <a:cubicBezTo>
                    <a:pt x="1761" y="115"/>
                    <a:pt x="1760" y="115"/>
                    <a:pt x="1758" y="114"/>
                  </a:cubicBezTo>
                  <a:cubicBezTo>
                    <a:pt x="1758" y="114"/>
                    <a:pt x="1757" y="114"/>
                    <a:pt x="1756" y="115"/>
                  </a:cubicBezTo>
                  <a:close/>
                  <a:moveTo>
                    <a:pt x="1784" y="96"/>
                  </a:moveTo>
                  <a:cubicBezTo>
                    <a:pt x="1785" y="96"/>
                    <a:pt x="1786" y="96"/>
                    <a:pt x="1786" y="96"/>
                  </a:cubicBezTo>
                  <a:cubicBezTo>
                    <a:pt x="1788" y="94"/>
                    <a:pt x="1788" y="90"/>
                    <a:pt x="1790" y="89"/>
                  </a:cubicBezTo>
                  <a:cubicBezTo>
                    <a:pt x="1791" y="88"/>
                    <a:pt x="1791" y="87"/>
                    <a:pt x="1791" y="87"/>
                  </a:cubicBezTo>
                  <a:cubicBezTo>
                    <a:pt x="1789" y="84"/>
                    <a:pt x="1788" y="80"/>
                    <a:pt x="1786" y="78"/>
                  </a:cubicBezTo>
                  <a:cubicBezTo>
                    <a:pt x="1785" y="77"/>
                    <a:pt x="1783" y="77"/>
                    <a:pt x="1783" y="78"/>
                  </a:cubicBezTo>
                  <a:cubicBezTo>
                    <a:pt x="1782" y="79"/>
                    <a:pt x="1780" y="81"/>
                    <a:pt x="1779" y="83"/>
                  </a:cubicBezTo>
                  <a:cubicBezTo>
                    <a:pt x="1779" y="84"/>
                    <a:pt x="1779" y="85"/>
                    <a:pt x="1778" y="85"/>
                  </a:cubicBezTo>
                  <a:cubicBezTo>
                    <a:pt x="1778" y="91"/>
                    <a:pt x="1780" y="94"/>
                    <a:pt x="1784" y="96"/>
                  </a:cubicBezTo>
                  <a:close/>
                  <a:moveTo>
                    <a:pt x="2652" y="1218"/>
                  </a:moveTo>
                  <a:cubicBezTo>
                    <a:pt x="2651" y="1218"/>
                    <a:pt x="2651" y="1217"/>
                    <a:pt x="2651" y="1217"/>
                  </a:cubicBezTo>
                  <a:cubicBezTo>
                    <a:pt x="2650" y="1216"/>
                    <a:pt x="2649" y="1215"/>
                    <a:pt x="2648" y="1215"/>
                  </a:cubicBezTo>
                  <a:cubicBezTo>
                    <a:pt x="2642" y="1212"/>
                    <a:pt x="2635" y="1212"/>
                    <a:pt x="2629" y="1213"/>
                  </a:cubicBezTo>
                  <a:cubicBezTo>
                    <a:pt x="2627" y="1213"/>
                    <a:pt x="2625" y="1214"/>
                    <a:pt x="2625" y="1216"/>
                  </a:cubicBezTo>
                  <a:cubicBezTo>
                    <a:pt x="2624" y="1217"/>
                    <a:pt x="2626" y="1219"/>
                    <a:pt x="2627" y="1218"/>
                  </a:cubicBezTo>
                  <a:cubicBezTo>
                    <a:pt x="2635" y="1217"/>
                    <a:pt x="2641" y="1217"/>
                    <a:pt x="2648" y="1220"/>
                  </a:cubicBezTo>
                  <a:cubicBezTo>
                    <a:pt x="2648" y="1220"/>
                    <a:pt x="2649" y="1220"/>
                    <a:pt x="2649" y="1220"/>
                  </a:cubicBezTo>
                  <a:cubicBezTo>
                    <a:pt x="2650" y="1220"/>
                    <a:pt x="2651" y="1220"/>
                    <a:pt x="2652" y="1218"/>
                  </a:cubicBezTo>
                  <a:close/>
                  <a:moveTo>
                    <a:pt x="2969" y="1414"/>
                  </a:moveTo>
                  <a:cubicBezTo>
                    <a:pt x="2970" y="1414"/>
                    <a:pt x="2971" y="1414"/>
                    <a:pt x="2973" y="1414"/>
                  </a:cubicBezTo>
                  <a:cubicBezTo>
                    <a:pt x="2973" y="1414"/>
                    <a:pt x="2973" y="1413"/>
                    <a:pt x="2973" y="1413"/>
                  </a:cubicBezTo>
                  <a:cubicBezTo>
                    <a:pt x="2973" y="1412"/>
                    <a:pt x="2973" y="1412"/>
                    <a:pt x="2972" y="1411"/>
                  </a:cubicBezTo>
                  <a:cubicBezTo>
                    <a:pt x="2968" y="1406"/>
                    <a:pt x="2964" y="1402"/>
                    <a:pt x="2960" y="1397"/>
                  </a:cubicBezTo>
                  <a:cubicBezTo>
                    <a:pt x="2959" y="1395"/>
                    <a:pt x="2957" y="1394"/>
                    <a:pt x="2955" y="1392"/>
                  </a:cubicBezTo>
                  <a:cubicBezTo>
                    <a:pt x="2955" y="1392"/>
                    <a:pt x="2954" y="1391"/>
                    <a:pt x="2953" y="1391"/>
                  </a:cubicBezTo>
                  <a:cubicBezTo>
                    <a:pt x="2953" y="1391"/>
                    <a:pt x="2952" y="1391"/>
                    <a:pt x="2952" y="1391"/>
                  </a:cubicBezTo>
                  <a:cubicBezTo>
                    <a:pt x="2951" y="1392"/>
                    <a:pt x="2951" y="1393"/>
                    <a:pt x="2951" y="1393"/>
                  </a:cubicBezTo>
                  <a:cubicBezTo>
                    <a:pt x="2952" y="1398"/>
                    <a:pt x="2955" y="1401"/>
                    <a:pt x="2958" y="1405"/>
                  </a:cubicBezTo>
                  <a:cubicBezTo>
                    <a:pt x="2962" y="1408"/>
                    <a:pt x="2964" y="1412"/>
                    <a:pt x="2969" y="1414"/>
                  </a:cubicBezTo>
                  <a:close/>
                  <a:moveTo>
                    <a:pt x="2512" y="1269"/>
                  </a:moveTo>
                  <a:cubicBezTo>
                    <a:pt x="2514" y="1270"/>
                    <a:pt x="2516" y="1271"/>
                    <a:pt x="2518" y="1272"/>
                  </a:cubicBezTo>
                  <a:cubicBezTo>
                    <a:pt x="2519" y="1272"/>
                    <a:pt x="2521" y="1272"/>
                    <a:pt x="2522" y="1273"/>
                  </a:cubicBezTo>
                  <a:cubicBezTo>
                    <a:pt x="2529" y="1272"/>
                    <a:pt x="2534" y="1270"/>
                    <a:pt x="2540" y="1269"/>
                  </a:cubicBezTo>
                  <a:cubicBezTo>
                    <a:pt x="2541" y="1268"/>
                    <a:pt x="2541" y="1267"/>
                    <a:pt x="2541" y="1267"/>
                  </a:cubicBezTo>
                  <a:cubicBezTo>
                    <a:pt x="2538" y="1263"/>
                    <a:pt x="2534" y="1261"/>
                    <a:pt x="2529" y="1262"/>
                  </a:cubicBezTo>
                  <a:cubicBezTo>
                    <a:pt x="2529" y="1262"/>
                    <a:pt x="2528" y="1263"/>
                    <a:pt x="2528" y="1263"/>
                  </a:cubicBezTo>
                  <a:cubicBezTo>
                    <a:pt x="2527" y="1264"/>
                    <a:pt x="2527" y="1265"/>
                    <a:pt x="2527" y="1265"/>
                  </a:cubicBezTo>
                  <a:cubicBezTo>
                    <a:pt x="2523" y="1263"/>
                    <a:pt x="2518" y="1265"/>
                    <a:pt x="2514" y="1264"/>
                  </a:cubicBezTo>
                  <a:cubicBezTo>
                    <a:pt x="2513" y="1263"/>
                    <a:pt x="2512" y="1265"/>
                    <a:pt x="2511" y="1266"/>
                  </a:cubicBezTo>
                  <a:cubicBezTo>
                    <a:pt x="2511" y="1267"/>
                    <a:pt x="2511" y="1269"/>
                    <a:pt x="2512" y="1269"/>
                  </a:cubicBezTo>
                  <a:close/>
                  <a:moveTo>
                    <a:pt x="2574" y="1262"/>
                  </a:moveTo>
                  <a:cubicBezTo>
                    <a:pt x="2574" y="1262"/>
                    <a:pt x="2574" y="1262"/>
                    <a:pt x="2574" y="1262"/>
                  </a:cubicBezTo>
                  <a:cubicBezTo>
                    <a:pt x="2570" y="1263"/>
                    <a:pt x="2567" y="1265"/>
                    <a:pt x="2564" y="1264"/>
                  </a:cubicBezTo>
                  <a:cubicBezTo>
                    <a:pt x="2560" y="1263"/>
                    <a:pt x="2557" y="1263"/>
                    <a:pt x="2554" y="1262"/>
                  </a:cubicBezTo>
                  <a:cubicBezTo>
                    <a:pt x="2553" y="1262"/>
                    <a:pt x="2553" y="1262"/>
                    <a:pt x="2552" y="1262"/>
                  </a:cubicBezTo>
                  <a:cubicBezTo>
                    <a:pt x="2550" y="1261"/>
                    <a:pt x="2547" y="1262"/>
                    <a:pt x="2545" y="1265"/>
                  </a:cubicBezTo>
                  <a:cubicBezTo>
                    <a:pt x="2545" y="1265"/>
                    <a:pt x="2544" y="1266"/>
                    <a:pt x="2545" y="1267"/>
                  </a:cubicBezTo>
                  <a:cubicBezTo>
                    <a:pt x="2545" y="1267"/>
                    <a:pt x="2546" y="1268"/>
                    <a:pt x="2546" y="1269"/>
                  </a:cubicBezTo>
                  <a:cubicBezTo>
                    <a:pt x="2549" y="1269"/>
                    <a:pt x="2552" y="1270"/>
                    <a:pt x="2555" y="1270"/>
                  </a:cubicBezTo>
                  <a:cubicBezTo>
                    <a:pt x="2560" y="1270"/>
                    <a:pt x="2565" y="1269"/>
                    <a:pt x="2570" y="1268"/>
                  </a:cubicBezTo>
                  <a:cubicBezTo>
                    <a:pt x="2571" y="1268"/>
                    <a:pt x="2572" y="1267"/>
                    <a:pt x="2573" y="1266"/>
                  </a:cubicBezTo>
                  <a:cubicBezTo>
                    <a:pt x="2574" y="1266"/>
                    <a:pt x="2574" y="1265"/>
                    <a:pt x="2575" y="1265"/>
                  </a:cubicBezTo>
                  <a:cubicBezTo>
                    <a:pt x="2575" y="1264"/>
                    <a:pt x="2575" y="1263"/>
                    <a:pt x="2574" y="1262"/>
                  </a:cubicBezTo>
                  <a:close/>
                  <a:moveTo>
                    <a:pt x="1779" y="376"/>
                  </a:moveTo>
                  <a:cubicBezTo>
                    <a:pt x="1779" y="377"/>
                    <a:pt x="1779" y="378"/>
                    <a:pt x="1778" y="379"/>
                  </a:cubicBezTo>
                  <a:cubicBezTo>
                    <a:pt x="1779" y="380"/>
                    <a:pt x="1779" y="382"/>
                    <a:pt x="1780" y="384"/>
                  </a:cubicBezTo>
                  <a:cubicBezTo>
                    <a:pt x="1780" y="386"/>
                    <a:pt x="1783" y="386"/>
                    <a:pt x="1785" y="386"/>
                  </a:cubicBezTo>
                  <a:cubicBezTo>
                    <a:pt x="1789" y="385"/>
                    <a:pt x="1790" y="381"/>
                    <a:pt x="1791" y="378"/>
                  </a:cubicBezTo>
                  <a:cubicBezTo>
                    <a:pt x="1792" y="377"/>
                    <a:pt x="1791" y="376"/>
                    <a:pt x="1791" y="376"/>
                  </a:cubicBezTo>
                  <a:cubicBezTo>
                    <a:pt x="1789" y="373"/>
                    <a:pt x="1786" y="372"/>
                    <a:pt x="1783" y="373"/>
                  </a:cubicBezTo>
                  <a:cubicBezTo>
                    <a:pt x="1781" y="372"/>
                    <a:pt x="1779" y="374"/>
                    <a:pt x="1779" y="376"/>
                  </a:cubicBezTo>
                  <a:close/>
                  <a:moveTo>
                    <a:pt x="786" y="457"/>
                  </a:moveTo>
                  <a:cubicBezTo>
                    <a:pt x="786" y="456"/>
                    <a:pt x="786" y="455"/>
                    <a:pt x="786" y="455"/>
                  </a:cubicBezTo>
                  <a:cubicBezTo>
                    <a:pt x="786" y="454"/>
                    <a:pt x="785" y="453"/>
                    <a:pt x="785" y="453"/>
                  </a:cubicBezTo>
                  <a:cubicBezTo>
                    <a:pt x="784" y="453"/>
                    <a:pt x="783" y="453"/>
                    <a:pt x="782" y="453"/>
                  </a:cubicBezTo>
                  <a:cubicBezTo>
                    <a:pt x="780" y="453"/>
                    <a:pt x="779" y="453"/>
                    <a:pt x="777" y="453"/>
                  </a:cubicBezTo>
                  <a:cubicBezTo>
                    <a:pt x="776" y="453"/>
                    <a:pt x="775" y="454"/>
                    <a:pt x="775" y="454"/>
                  </a:cubicBezTo>
                  <a:cubicBezTo>
                    <a:pt x="773" y="456"/>
                    <a:pt x="771" y="458"/>
                    <a:pt x="770" y="459"/>
                  </a:cubicBezTo>
                  <a:cubicBezTo>
                    <a:pt x="769" y="460"/>
                    <a:pt x="769" y="462"/>
                    <a:pt x="770" y="463"/>
                  </a:cubicBezTo>
                  <a:cubicBezTo>
                    <a:pt x="770" y="464"/>
                    <a:pt x="771" y="466"/>
                    <a:pt x="772" y="466"/>
                  </a:cubicBezTo>
                  <a:cubicBezTo>
                    <a:pt x="773" y="466"/>
                    <a:pt x="775" y="466"/>
                    <a:pt x="776" y="466"/>
                  </a:cubicBezTo>
                  <a:cubicBezTo>
                    <a:pt x="780" y="464"/>
                    <a:pt x="784" y="461"/>
                    <a:pt x="786" y="457"/>
                  </a:cubicBezTo>
                  <a:close/>
                  <a:moveTo>
                    <a:pt x="2179" y="182"/>
                  </a:moveTo>
                  <a:cubicBezTo>
                    <a:pt x="2178" y="184"/>
                    <a:pt x="2180" y="185"/>
                    <a:pt x="2182" y="186"/>
                  </a:cubicBezTo>
                  <a:cubicBezTo>
                    <a:pt x="2183" y="186"/>
                    <a:pt x="2184" y="186"/>
                    <a:pt x="2185" y="186"/>
                  </a:cubicBezTo>
                  <a:cubicBezTo>
                    <a:pt x="2185" y="186"/>
                    <a:pt x="2185" y="186"/>
                    <a:pt x="2186" y="186"/>
                  </a:cubicBezTo>
                  <a:cubicBezTo>
                    <a:pt x="2188" y="187"/>
                    <a:pt x="2190" y="185"/>
                    <a:pt x="2189" y="182"/>
                  </a:cubicBezTo>
                  <a:cubicBezTo>
                    <a:pt x="2189" y="180"/>
                    <a:pt x="2188" y="178"/>
                    <a:pt x="2187" y="177"/>
                  </a:cubicBezTo>
                  <a:cubicBezTo>
                    <a:pt x="2187" y="176"/>
                    <a:pt x="2185" y="175"/>
                    <a:pt x="2184" y="176"/>
                  </a:cubicBezTo>
                  <a:cubicBezTo>
                    <a:pt x="2183" y="176"/>
                    <a:pt x="2181" y="177"/>
                    <a:pt x="2180" y="178"/>
                  </a:cubicBezTo>
                  <a:cubicBezTo>
                    <a:pt x="2179" y="178"/>
                    <a:pt x="2178" y="180"/>
                    <a:pt x="2179" y="181"/>
                  </a:cubicBezTo>
                  <a:cubicBezTo>
                    <a:pt x="2179" y="181"/>
                    <a:pt x="2179" y="182"/>
                    <a:pt x="2179" y="182"/>
                  </a:cubicBezTo>
                  <a:close/>
                  <a:moveTo>
                    <a:pt x="886" y="656"/>
                  </a:moveTo>
                  <a:cubicBezTo>
                    <a:pt x="885" y="656"/>
                    <a:pt x="884" y="656"/>
                    <a:pt x="884" y="656"/>
                  </a:cubicBezTo>
                  <a:cubicBezTo>
                    <a:pt x="883" y="657"/>
                    <a:pt x="883" y="658"/>
                    <a:pt x="884" y="659"/>
                  </a:cubicBezTo>
                  <a:cubicBezTo>
                    <a:pt x="885" y="660"/>
                    <a:pt x="885" y="661"/>
                    <a:pt x="886" y="661"/>
                  </a:cubicBezTo>
                  <a:cubicBezTo>
                    <a:pt x="888" y="664"/>
                    <a:pt x="890" y="666"/>
                    <a:pt x="894" y="667"/>
                  </a:cubicBezTo>
                  <a:cubicBezTo>
                    <a:pt x="897" y="669"/>
                    <a:pt x="900" y="669"/>
                    <a:pt x="903" y="670"/>
                  </a:cubicBezTo>
                  <a:cubicBezTo>
                    <a:pt x="903" y="670"/>
                    <a:pt x="904" y="670"/>
                    <a:pt x="904" y="670"/>
                  </a:cubicBezTo>
                  <a:cubicBezTo>
                    <a:pt x="905" y="670"/>
                    <a:pt x="906" y="669"/>
                    <a:pt x="906" y="668"/>
                  </a:cubicBezTo>
                  <a:cubicBezTo>
                    <a:pt x="906" y="668"/>
                    <a:pt x="906" y="667"/>
                    <a:pt x="906" y="667"/>
                  </a:cubicBezTo>
                  <a:cubicBezTo>
                    <a:pt x="901" y="661"/>
                    <a:pt x="894" y="657"/>
                    <a:pt x="886" y="656"/>
                  </a:cubicBezTo>
                  <a:close/>
                  <a:moveTo>
                    <a:pt x="1724" y="846"/>
                  </a:moveTo>
                  <a:cubicBezTo>
                    <a:pt x="1727" y="845"/>
                    <a:pt x="1729" y="844"/>
                    <a:pt x="1731" y="843"/>
                  </a:cubicBezTo>
                  <a:cubicBezTo>
                    <a:pt x="1735" y="841"/>
                    <a:pt x="1736" y="838"/>
                    <a:pt x="1737" y="835"/>
                  </a:cubicBezTo>
                  <a:cubicBezTo>
                    <a:pt x="1737" y="835"/>
                    <a:pt x="1736" y="834"/>
                    <a:pt x="1736" y="834"/>
                  </a:cubicBezTo>
                  <a:cubicBezTo>
                    <a:pt x="1733" y="834"/>
                    <a:pt x="1729" y="835"/>
                    <a:pt x="1726" y="836"/>
                  </a:cubicBezTo>
                  <a:cubicBezTo>
                    <a:pt x="1723" y="836"/>
                    <a:pt x="1721" y="837"/>
                    <a:pt x="1718" y="839"/>
                  </a:cubicBezTo>
                  <a:cubicBezTo>
                    <a:pt x="1717" y="840"/>
                    <a:pt x="1717" y="843"/>
                    <a:pt x="1718" y="844"/>
                  </a:cubicBezTo>
                  <a:cubicBezTo>
                    <a:pt x="1719" y="845"/>
                    <a:pt x="1721" y="846"/>
                    <a:pt x="1724" y="846"/>
                  </a:cubicBezTo>
                  <a:close/>
                  <a:moveTo>
                    <a:pt x="661" y="127"/>
                  </a:moveTo>
                  <a:cubicBezTo>
                    <a:pt x="660" y="127"/>
                    <a:pt x="659" y="126"/>
                    <a:pt x="659" y="127"/>
                  </a:cubicBezTo>
                  <a:cubicBezTo>
                    <a:pt x="653" y="128"/>
                    <a:pt x="648" y="131"/>
                    <a:pt x="644" y="135"/>
                  </a:cubicBezTo>
                  <a:cubicBezTo>
                    <a:pt x="643" y="136"/>
                    <a:pt x="643" y="139"/>
                    <a:pt x="645" y="140"/>
                  </a:cubicBezTo>
                  <a:cubicBezTo>
                    <a:pt x="646" y="141"/>
                    <a:pt x="648" y="142"/>
                    <a:pt x="649" y="141"/>
                  </a:cubicBezTo>
                  <a:cubicBezTo>
                    <a:pt x="653" y="137"/>
                    <a:pt x="657" y="133"/>
                    <a:pt x="661" y="129"/>
                  </a:cubicBezTo>
                  <a:cubicBezTo>
                    <a:pt x="661" y="129"/>
                    <a:pt x="661" y="129"/>
                    <a:pt x="661" y="128"/>
                  </a:cubicBezTo>
                  <a:cubicBezTo>
                    <a:pt x="661" y="128"/>
                    <a:pt x="661" y="127"/>
                    <a:pt x="661" y="127"/>
                  </a:cubicBezTo>
                  <a:close/>
                  <a:moveTo>
                    <a:pt x="1507" y="771"/>
                  </a:moveTo>
                  <a:cubicBezTo>
                    <a:pt x="1507" y="770"/>
                    <a:pt x="1508" y="769"/>
                    <a:pt x="1508" y="768"/>
                  </a:cubicBezTo>
                  <a:cubicBezTo>
                    <a:pt x="1509" y="766"/>
                    <a:pt x="1509" y="763"/>
                    <a:pt x="1509" y="761"/>
                  </a:cubicBezTo>
                  <a:cubicBezTo>
                    <a:pt x="1509" y="760"/>
                    <a:pt x="1509" y="759"/>
                    <a:pt x="1509" y="758"/>
                  </a:cubicBezTo>
                  <a:cubicBezTo>
                    <a:pt x="1509" y="758"/>
                    <a:pt x="1508" y="757"/>
                    <a:pt x="1508" y="757"/>
                  </a:cubicBezTo>
                  <a:cubicBezTo>
                    <a:pt x="1508" y="755"/>
                    <a:pt x="1507" y="754"/>
                    <a:pt x="1506" y="754"/>
                  </a:cubicBezTo>
                  <a:cubicBezTo>
                    <a:pt x="1505" y="755"/>
                    <a:pt x="1504" y="756"/>
                    <a:pt x="1503" y="757"/>
                  </a:cubicBezTo>
                  <a:cubicBezTo>
                    <a:pt x="1502" y="758"/>
                    <a:pt x="1501" y="760"/>
                    <a:pt x="1502" y="762"/>
                  </a:cubicBezTo>
                  <a:cubicBezTo>
                    <a:pt x="1502" y="766"/>
                    <a:pt x="1503" y="769"/>
                    <a:pt x="1504" y="771"/>
                  </a:cubicBezTo>
                  <a:cubicBezTo>
                    <a:pt x="1505" y="772"/>
                    <a:pt x="1506" y="772"/>
                    <a:pt x="1507" y="771"/>
                  </a:cubicBezTo>
                  <a:close/>
                  <a:moveTo>
                    <a:pt x="2523" y="1098"/>
                  </a:moveTo>
                  <a:cubicBezTo>
                    <a:pt x="2523" y="1098"/>
                    <a:pt x="2523" y="1098"/>
                    <a:pt x="2523" y="1098"/>
                  </a:cubicBezTo>
                  <a:cubicBezTo>
                    <a:pt x="2523" y="1099"/>
                    <a:pt x="2524" y="1099"/>
                    <a:pt x="2524" y="1099"/>
                  </a:cubicBezTo>
                  <a:cubicBezTo>
                    <a:pt x="2524" y="1099"/>
                    <a:pt x="2525" y="1099"/>
                    <a:pt x="2525" y="1099"/>
                  </a:cubicBezTo>
                  <a:cubicBezTo>
                    <a:pt x="2529" y="1097"/>
                    <a:pt x="2532" y="1094"/>
                    <a:pt x="2534" y="1091"/>
                  </a:cubicBezTo>
                  <a:cubicBezTo>
                    <a:pt x="2536" y="1087"/>
                    <a:pt x="2539" y="1084"/>
                    <a:pt x="2543" y="1082"/>
                  </a:cubicBezTo>
                  <a:cubicBezTo>
                    <a:pt x="2544" y="1081"/>
                    <a:pt x="2544" y="1081"/>
                    <a:pt x="2542" y="1079"/>
                  </a:cubicBezTo>
                  <a:cubicBezTo>
                    <a:pt x="2540" y="1076"/>
                    <a:pt x="2539" y="1077"/>
                    <a:pt x="2538" y="1079"/>
                  </a:cubicBezTo>
                  <a:cubicBezTo>
                    <a:pt x="2533" y="1085"/>
                    <a:pt x="2529" y="1091"/>
                    <a:pt x="2524" y="1096"/>
                  </a:cubicBezTo>
                  <a:cubicBezTo>
                    <a:pt x="2524" y="1096"/>
                    <a:pt x="2523" y="1097"/>
                    <a:pt x="2523" y="1098"/>
                  </a:cubicBezTo>
                  <a:close/>
                  <a:moveTo>
                    <a:pt x="2576" y="1072"/>
                  </a:moveTo>
                  <a:cubicBezTo>
                    <a:pt x="2573" y="1070"/>
                    <a:pt x="2570" y="1069"/>
                    <a:pt x="2567" y="1068"/>
                  </a:cubicBezTo>
                  <a:cubicBezTo>
                    <a:pt x="2567" y="1068"/>
                    <a:pt x="2566" y="1068"/>
                    <a:pt x="2566" y="1068"/>
                  </a:cubicBezTo>
                  <a:cubicBezTo>
                    <a:pt x="2566" y="1072"/>
                    <a:pt x="2566" y="1076"/>
                    <a:pt x="2567" y="1079"/>
                  </a:cubicBezTo>
                  <a:cubicBezTo>
                    <a:pt x="2567" y="1081"/>
                    <a:pt x="2568" y="1081"/>
                    <a:pt x="2569" y="1081"/>
                  </a:cubicBezTo>
                  <a:cubicBezTo>
                    <a:pt x="2570" y="1082"/>
                    <a:pt x="2572" y="1082"/>
                    <a:pt x="2573" y="1081"/>
                  </a:cubicBezTo>
                  <a:cubicBezTo>
                    <a:pt x="2574" y="1080"/>
                    <a:pt x="2574" y="1079"/>
                    <a:pt x="2575" y="1078"/>
                  </a:cubicBezTo>
                  <a:cubicBezTo>
                    <a:pt x="2575" y="1079"/>
                    <a:pt x="2575" y="1079"/>
                    <a:pt x="2575" y="1079"/>
                  </a:cubicBezTo>
                  <a:cubicBezTo>
                    <a:pt x="2575" y="1079"/>
                    <a:pt x="2575" y="1079"/>
                    <a:pt x="2575" y="1078"/>
                  </a:cubicBezTo>
                  <a:cubicBezTo>
                    <a:pt x="2574" y="1081"/>
                    <a:pt x="2574" y="1084"/>
                    <a:pt x="2573" y="1086"/>
                  </a:cubicBezTo>
                  <a:cubicBezTo>
                    <a:pt x="2570" y="1089"/>
                    <a:pt x="2571" y="1090"/>
                    <a:pt x="2574" y="1092"/>
                  </a:cubicBezTo>
                  <a:cubicBezTo>
                    <a:pt x="2575" y="1093"/>
                    <a:pt x="2576" y="1094"/>
                    <a:pt x="2577" y="1094"/>
                  </a:cubicBezTo>
                  <a:cubicBezTo>
                    <a:pt x="2578" y="1095"/>
                    <a:pt x="2579" y="1094"/>
                    <a:pt x="2580" y="1093"/>
                  </a:cubicBezTo>
                  <a:cubicBezTo>
                    <a:pt x="2581" y="1091"/>
                    <a:pt x="2582" y="1089"/>
                    <a:pt x="2581" y="1087"/>
                  </a:cubicBezTo>
                  <a:cubicBezTo>
                    <a:pt x="2579" y="1085"/>
                    <a:pt x="2579" y="1083"/>
                    <a:pt x="2581" y="1081"/>
                  </a:cubicBezTo>
                  <a:cubicBezTo>
                    <a:pt x="2581" y="1078"/>
                    <a:pt x="2578" y="1077"/>
                    <a:pt x="2577" y="1076"/>
                  </a:cubicBezTo>
                  <a:cubicBezTo>
                    <a:pt x="2577" y="1075"/>
                    <a:pt x="2577" y="1075"/>
                    <a:pt x="2577" y="1074"/>
                  </a:cubicBezTo>
                  <a:cubicBezTo>
                    <a:pt x="2577" y="1073"/>
                    <a:pt x="2576" y="1072"/>
                    <a:pt x="2576" y="1072"/>
                  </a:cubicBezTo>
                  <a:close/>
                  <a:moveTo>
                    <a:pt x="720" y="1003"/>
                  </a:moveTo>
                  <a:cubicBezTo>
                    <a:pt x="719" y="1004"/>
                    <a:pt x="717" y="1004"/>
                    <a:pt x="715" y="1005"/>
                  </a:cubicBezTo>
                  <a:cubicBezTo>
                    <a:pt x="714" y="1005"/>
                    <a:pt x="714" y="1006"/>
                    <a:pt x="714" y="1006"/>
                  </a:cubicBezTo>
                  <a:cubicBezTo>
                    <a:pt x="717" y="1012"/>
                    <a:pt x="721" y="1014"/>
                    <a:pt x="727" y="1012"/>
                  </a:cubicBezTo>
                  <a:cubicBezTo>
                    <a:pt x="728" y="1012"/>
                    <a:pt x="729" y="1011"/>
                    <a:pt x="729" y="1011"/>
                  </a:cubicBezTo>
                  <a:cubicBezTo>
                    <a:pt x="730" y="1010"/>
                    <a:pt x="731" y="1009"/>
                    <a:pt x="730" y="1008"/>
                  </a:cubicBezTo>
                  <a:cubicBezTo>
                    <a:pt x="728" y="1004"/>
                    <a:pt x="725" y="1003"/>
                    <a:pt x="720" y="1003"/>
                  </a:cubicBezTo>
                  <a:close/>
                  <a:moveTo>
                    <a:pt x="89" y="376"/>
                  </a:moveTo>
                  <a:cubicBezTo>
                    <a:pt x="91" y="376"/>
                    <a:pt x="93" y="372"/>
                    <a:pt x="92" y="370"/>
                  </a:cubicBezTo>
                  <a:cubicBezTo>
                    <a:pt x="92" y="368"/>
                    <a:pt x="90" y="366"/>
                    <a:pt x="89" y="367"/>
                  </a:cubicBezTo>
                  <a:cubicBezTo>
                    <a:pt x="87" y="367"/>
                    <a:pt x="84" y="367"/>
                    <a:pt x="81" y="368"/>
                  </a:cubicBezTo>
                  <a:cubicBezTo>
                    <a:pt x="81" y="368"/>
                    <a:pt x="80" y="370"/>
                    <a:pt x="80" y="371"/>
                  </a:cubicBezTo>
                  <a:cubicBezTo>
                    <a:pt x="80" y="372"/>
                    <a:pt x="81" y="374"/>
                    <a:pt x="82" y="375"/>
                  </a:cubicBezTo>
                  <a:cubicBezTo>
                    <a:pt x="84" y="377"/>
                    <a:pt x="86" y="377"/>
                    <a:pt x="89" y="376"/>
                  </a:cubicBezTo>
                  <a:close/>
                  <a:moveTo>
                    <a:pt x="1908" y="280"/>
                  </a:moveTo>
                  <a:cubicBezTo>
                    <a:pt x="1911" y="282"/>
                    <a:pt x="1917" y="280"/>
                    <a:pt x="1918" y="276"/>
                  </a:cubicBezTo>
                  <a:cubicBezTo>
                    <a:pt x="1918" y="276"/>
                    <a:pt x="1918" y="275"/>
                    <a:pt x="1918" y="275"/>
                  </a:cubicBezTo>
                  <a:cubicBezTo>
                    <a:pt x="1917" y="272"/>
                    <a:pt x="1915" y="270"/>
                    <a:pt x="1913" y="269"/>
                  </a:cubicBezTo>
                  <a:cubicBezTo>
                    <a:pt x="1912" y="268"/>
                    <a:pt x="1911" y="268"/>
                    <a:pt x="1910" y="268"/>
                  </a:cubicBezTo>
                  <a:cubicBezTo>
                    <a:pt x="1905" y="269"/>
                    <a:pt x="1904" y="273"/>
                    <a:pt x="1905" y="277"/>
                  </a:cubicBezTo>
                  <a:cubicBezTo>
                    <a:pt x="1906" y="278"/>
                    <a:pt x="1907" y="280"/>
                    <a:pt x="1908" y="280"/>
                  </a:cubicBezTo>
                  <a:close/>
                  <a:moveTo>
                    <a:pt x="1641" y="835"/>
                  </a:moveTo>
                  <a:cubicBezTo>
                    <a:pt x="1641" y="835"/>
                    <a:pt x="1640" y="836"/>
                    <a:pt x="1640" y="837"/>
                  </a:cubicBezTo>
                  <a:cubicBezTo>
                    <a:pt x="1640" y="837"/>
                    <a:pt x="1640" y="839"/>
                    <a:pt x="1641" y="839"/>
                  </a:cubicBezTo>
                  <a:cubicBezTo>
                    <a:pt x="1644" y="840"/>
                    <a:pt x="1648" y="841"/>
                    <a:pt x="1651" y="842"/>
                  </a:cubicBezTo>
                  <a:cubicBezTo>
                    <a:pt x="1652" y="842"/>
                    <a:pt x="1652" y="842"/>
                    <a:pt x="1652" y="842"/>
                  </a:cubicBezTo>
                  <a:cubicBezTo>
                    <a:pt x="1655" y="841"/>
                    <a:pt x="1658" y="841"/>
                    <a:pt x="1661" y="841"/>
                  </a:cubicBezTo>
                  <a:cubicBezTo>
                    <a:pt x="1661" y="841"/>
                    <a:pt x="1662" y="840"/>
                    <a:pt x="1662" y="840"/>
                  </a:cubicBezTo>
                  <a:cubicBezTo>
                    <a:pt x="1662" y="839"/>
                    <a:pt x="1662" y="838"/>
                    <a:pt x="1661" y="838"/>
                  </a:cubicBezTo>
                  <a:cubicBezTo>
                    <a:pt x="1659" y="836"/>
                    <a:pt x="1656" y="834"/>
                    <a:pt x="1653" y="835"/>
                  </a:cubicBezTo>
                  <a:cubicBezTo>
                    <a:pt x="1650" y="835"/>
                    <a:pt x="1647" y="835"/>
                    <a:pt x="1643" y="834"/>
                  </a:cubicBezTo>
                  <a:cubicBezTo>
                    <a:pt x="1643" y="834"/>
                    <a:pt x="1642" y="834"/>
                    <a:pt x="1641" y="835"/>
                  </a:cubicBezTo>
                  <a:close/>
                  <a:moveTo>
                    <a:pt x="827" y="1007"/>
                  </a:moveTo>
                  <a:cubicBezTo>
                    <a:pt x="826" y="1006"/>
                    <a:pt x="824" y="1007"/>
                    <a:pt x="823" y="1006"/>
                  </a:cubicBezTo>
                  <a:cubicBezTo>
                    <a:pt x="821" y="1007"/>
                    <a:pt x="819" y="1007"/>
                    <a:pt x="817" y="1007"/>
                  </a:cubicBezTo>
                  <a:cubicBezTo>
                    <a:pt x="817" y="1007"/>
                    <a:pt x="816" y="1008"/>
                    <a:pt x="816" y="1008"/>
                  </a:cubicBezTo>
                  <a:cubicBezTo>
                    <a:pt x="815" y="1009"/>
                    <a:pt x="816" y="1010"/>
                    <a:pt x="817" y="1010"/>
                  </a:cubicBezTo>
                  <a:cubicBezTo>
                    <a:pt x="817" y="1010"/>
                    <a:pt x="818" y="1010"/>
                    <a:pt x="818" y="1010"/>
                  </a:cubicBezTo>
                  <a:cubicBezTo>
                    <a:pt x="822" y="1011"/>
                    <a:pt x="826" y="1010"/>
                    <a:pt x="829" y="1009"/>
                  </a:cubicBezTo>
                  <a:cubicBezTo>
                    <a:pt x="830" y="1009"/>
                    <a:pt x="830" y="1008"/>
                    <a:pt x="829" y="1008"/>
                  </a:cubicBezTo>
                  <a:cubicBezTo>
                    <a:pt x="829" y="1007"/>
                    <a:pt x="828" y="1007"/>
                    <a:pt x="827" y="1007"/>
                  </a:cubicBezTo>
                  <a:close/>
                  <a:moveTo>
                    <a:pt x="2539" y="1277"/>
                  </a:moveTo>
                  <a:cubicBezTo>
                    <a:pt x="2542" y="1278"/>
                    <a:pt x="2545" y="1280"/>
                    <a:pt x="2548" y="1281"/>
                  </a:cubicBezTo>
                  <a:cubicBezTo>
                    <a:pt x="2549" y="1282"/>
                    <a:pt x="2550" y="1281"/>
                    <a:pt x="2551" y="1281"/>
                  </a:cubicBezTo>
                  <a:cubicBezTo>
                    <a:pt x="2552" y="1281"/>
                    <a:pt x="2553" y="1280"/>
                    <a:pt x="2553" y="1278"/>
                  </a:cubicBezTo>
                  <a:cubicBezTo>
                    <a:pt x="2552" y="1278"/>
                    <a:pt x="2552" y="1277"/>
                    <a:pt x="2552" y="1277"/>
                  </a:cubicBezTo>
                  <a:cubicBezTo>
                    <a:pt x="2549" y="1275"/>
                    <a:pt x="2546" y="1274"/>
                    <a:pt x="2542" y="1274"/>
                  </a:cubicBezTo>
                  <a:cubicBezTo>
                    <a:pt x="2542" y="1274"/>
                    <a:pt x="2541" y="1274"/>
                    <a:pt x="2540" y="1274"/>
                  </a:cubicBezTo>
                  <a:cubicBezTo>
                    <a:pt x="2539" y="1275"/>
                    <a:pt x="2539" y="1275"/>
                    <a:pt x="2539" y="1276"/>
                  </a:cubicBezTo>
                  <a:cubicBezTo>
                    <a:pt x="2538" y="1276"/>
                    <a:pt x="2539" y="1277"/>
                    <a:pt x="2539" y="1277"/>
                  </a:cubicBezTo>
                  <a:close/>
                  <a:moveTo>
                    <a:pt x="763" y="127"/>
                  </a:moveTo>
                  <a:cubicBezTo>
                    <a:pt x="764" y="128"/>
                    <a:pt x="766" y="127"/>
                    <a:pt x="766" y="127"/>
                  </a:cubicBezTo>
                  <a:cubicBezTo>
                    <a:pt x="769" y="123"/>
                    <a:pt x="769" y="119"/>
                    <a:pt x="769" y="115"/>
                  </a:cubicBezTo>
                  <a:cubicBezTo>
                    <a:pt x="769" y="115"/>
                    <a:pt x="769" y="114"/>
                    <a:pt x="769" y="112"/>
                  </a:cubicBezTo>
                  <a:cubicBezTo>
                    <a:pt x="769" y="112"/>
                    <a:pt x="768" y="111"/>
                    <a:pt x="767" y="111"/>
                  </a:cubicBezTo>
                  <a:cubicBezTo>
                    <a:pt x="767" y="111"/>
                    <a:pt x="766" y="111"/>
                    <a:pt x="765" y="112"/>
                  </a:cubicBezTo>
                  <a:cubicBezTo>
                    <a:pt x="764" y="115"/>
                    <a:pt x="762" y="118"/>
                    <a:pt x="761" y="120"/>
                  </a:cubicBezTo>
                  <a:cubicBezTo>
                    <a:pt x="760" y="122"/>
                    <a:pt x="760" y="123"/>
                    <a:pt x="760" y="125"/>
                  </a:cubicBezTo>
                  <a:cubicBezTo>
                    <a:pt x="761" y="126"/>
                    <a:pt x="762" y="126"/>
                    <a:pt x="763" y="127"/>
                  </a:cubicBezTo>
                  <a:close/>
                  <a:moveTo>
                    <a:pt x="2886" y="1243"/>
                  </a:moveTo>
                  <a:cubicBezTo>
                    <a:pt x="2883" y="1240"/>
                    <a:pt x="2879" y="1239"/>
                    <a:pt x="2876" y="1237"/>
                  </a:cubicBezTo>
                  <a:cubicBezTo>
                    <a:pt x="2876" y="1237"/>
                    <a:pt x="2875" y="1237"/>
                    <a:pt x="2875" y="1237"/>
                  </a:cubicBezTo>
                  <a:cubicBezTo>
                    <a:pt x="2874" y="1238"/>
                    <a:pt x="2874" y="1239"/>
                    <a:pt x="2874" y="1240"/>
                  </a:cubicBezTo>
                  <a:cubicBezTo>
                    <a:pt x="2874" y="1243"/>
                    <a:pt x="2877" y="1245"/>
                    <a:pt x="2879" y="1247"/>
                  </a:cubicBezTo>
                  <a:cubicBezTo>
                    <a:pt x="2880" y="1248"/>
                    <a:pt x="2883" y="1248"/>
                    <a:pt x="2885" y="1247"/>
                  </a:cubicBezTo>
                  <a:cubicBezTo>
                    <a:pt x="2887" y="1246"/>
                    <a:pt x="2887" y="1244"/>
                    <a:pt x="2886" y="1243"/>
                  </a:cubicBezTo>
                  <a:close/>
                  <a:moveTo>
                    <a:pt x="799" y="465"/>
                  </a:moveTo>
                  <a:cubicBezTo>
                    <a:pt x="795" y="467"/>
                    <a:pt x="793" y="471"/>
                    <a:pt x="794" y="474"/>
                  </a:cubicBezTo>
                  <a:cubicBezTo>
                    <a:pt x="795" y="475"/>
                    <a:pt x="796" y="475"/>
                    <a:pt x="797" y="476"/>
                  </a:cubicBezTo>
                  <a:cubicBezTo>
                    <a:pt x="798" y="476"/>
                    <a:pt x="799" y="476"/>
                    <a:pt x="799" y="475"/>
                  </a:cubicBezTo>
                  <a:cubicBezTo>
                    <a:pt x="801" y="474"/>
                    <a:pt x="802" y="472"/>
                    <a:pt x="804" y="471"/>
                  </a:cubicBezTo>
                  <a:cubicBezTo>
                    <a:pt x="804" y="470"/>
                    <a:pt x="804" y="470"/>
                    <a:pt x="805" y="469"/>
                  </a:cubicBezTo>
                  <a:cubicBezTo>
                    <a:pt x="805" y="468"/>
                    <a:pt x="805" y="467"/>
                    <a:pt x="804" y="466"/>
                  </a:cubicBezTo>
                  <a:cubicBezTo>
                    <a:pt x="802" y="465"/>
                    <a:pt x="800" y="465"/>
                    <a:pt x="799" y="465"/>
                  </a:cubicBezTo>
                  <a:close/>
                  <a:moveTo>
                    <a:pt x="2765" y="394"/>
                  </a:moveTo>
                  <a:cubicBezTo>
                    <a:pt x="2764" y="395"/>
                    <a:pt x="2763" y="396"/>
                    <a:pt x="2762" y="396"/>
                  </a:cubicBezTo>
                  <a:cubicBezTo>
                    <a:pt x="2760" y="398"/>
                    <a:pt x="2759" y="399"/>
                    <a:pt x="2760" y="401"/>
                  </a:cubicBezTo>
                  <a:cubicBezTo>
                    <a:pt x="2761" y="403"/>
                    <a:pt x="2762" y="405"/>
                    <a:pt x="2763" y="408"/>
                  </a:cubicBezTo>
                  <a:cubicBezTo>
                    <a:pt x="2763" y="408"/>
                    <a:pt x="2763" y="408"/>
                    <a:pt x="2764" y="408"/>
                  </a:cubicBezTo>
                  <a:cubicBezTo>
                    <a:pt x="2764" y="408"/>
                    <a:pt x="2764" y="408"/>
                    <a:pt x="2765" y="407"/>
                  </a:cubicBezTo>
                  <a:cubicBezTo>
                    <a:pt x="2766" y="405"/>
                    <a:pt x="2768" y="403"/>
                    <a:pt x="2770" y="400"/>
                  </a:cubicBezTo>
                  <a:cubicBezTo>
                    <a:pt x="2771" y="399"/>
                    <a:pt x="2771" y="397"/>
                    <a:pt x="2768" y="395"/>
                  </a:cubicBezTo>
                  <a:cubicBezTo>
                    <a:pt x="2767" y="394"/>
                    <a:pt x="2766" y="394"/>
                    <a:pt x="2765" y="394"/>
                  </a:cubicBezTo>
                  <a:close/>
                  <a:moveTo>
                    <a:pt x="2719" y="667"/>
                  </a:moveTo>
                  <a:cubicBezTo>
                    <a:pt x="2723" y="662"/>
                    <a:pt x="2727" y="657"/>
                    <a:pt x="2731" y="653"/>
                  </a:cubicBezTo>
                  <a:cubicBezTo>
                    <a:pt x="2732" y="652"/>
                    <a:pt x="2731" y="651"/>
                    <a:pt x="2731" y="650"/>
                  </a:cubicBezTo>
                  <a:cubicBezTo>
                    <a:pt x="2731" y="650"/>
                    <a:pt x="2731" y="650"/>
                    <a:pt x="2730" y="650"/>
                  </a:cubicBezTo>
                  <a:cubicBezTo>
                    <a:pt x="2729" y="649"/>
                    <a:pt x="2728" y="651"/>
                    <a:pt x="2726" y="652"/>
                  </a:cubicBezTo>
                  <a:cubicBezTo>
                    <a:pt x="2724" y="653"/>
                    <a:pt x="2722" y="653"/>
                    <a:pt x="2721" y="656"/>
                  </a:cubicBezTo>
                  <a:cubicBezTo>
                    <a:pt x="2720" y="658"/>
                    <a:pt x="2718" y="660"/>
                    <a:pt x="2717" y="663"/>
                  </a:cubicBezTo>
                  <a:cubicBezTo>
                    <a:pt x="2717" y="663"/>
                    <a:pt x="2717" y="664"/>
                    <a:pt x="2717" y="665"/>
                  </a:cubicBezTo>
                  <a:cubicBezTo>
                    <a:pt x="2717" y="666"/>
                    <a:pt x="2718" y="666"/>
                    <a:pt x="2718" y="667"/>
                  </a:cubicBezTo>
                  <a:cubicBezTo>
                    <a:pt x="2718" y="667"/>
                    <a:pt x="2719" y="667"/>
                    <a:pt x="2719" y="667"/>
                  </a:cubicBezTo>
                  <a:close/>
                  <a:moveTo>
                    <a:pt x="2616" y="1217"/>
                  </a:moveTo>
                  <a:cubicBezTo>
                    <a:pt x="2616" y="1217"/>
                    <a:pt x="2616" y="1216"/>
                    <a:pt x="2616" y="1215"/>
                  </a:cubicBezTo>
                  <a:cubicBezTo>
                    <a:pt x="2612" y="1211"/>
                    <a:pt x="2607" y="1212"/>
                    <a:pt x="2604" y="1215"/>
                  </a:cubicBezTo>
                  <a:cubicBezTo>
                    <a:pt x="2603" y="1216"/>
                    <a:pt x="2603" y="1218"/>
                    <a:pt x="2604" y="1218"/>
                  </a:cubicBezTo>
                  <a:cubicBezTo>
                    <a:pt x="2606" y="1221"/>
                    <a:pt x="2609" y="1222"/>
                    <a:pt x="2612" y="1221"/>
                  </a:cubicBezTo>
                  <a:cubicBezTo>
                    <a:pt x="2614" y="1221"/>
                    <a:pt x="2615" y="1220"/>
                    <a:pt x="2616" y="1219"/>
                  </a:cubicBezTo>
                  <a:cubicBezTo>
                    <a:pt x="2616" y="1219"/>
                    <a:pt x="2616" y="1218"/>
                    <a:pt x="2616" y="1217"/>
                  </a:cubicBezTo>
                  <a:close/>
                  <a:moveTo>
                    <a:pt x="1303" y="269"/>
                  </a:moveTo>
                  <a:cubicBezTo>
                    <a:pt x="1302" y="270"/>
                    <a:pt x="1302" y="271"/>
                    <a:pt x="1302" y="272"/>
                  </a:cubicBezTo>
                  <a:cubicBezTo>
                    <a:pt x="1301" y="273"/>
                    <a:pt x="1302" y="274"/>
                    <a:pt x="1304" y="275"/>
                  </a:cubicBezTo>
                  <a:cubicBezTo>
                    <a:pt x="1306" y="276"/>
                    <a:pt x="1308" y="276"/>
                    <a:pt x="1311" y="275"/>
                  </a:cubicBezTo>
                  <a:cubicBezTo>
                    <a:pt x="1311" y="275"/>
                    <a:pt x="1312" y="275"/>
                    <a:pt x="1312" y="274"/>
                  </a:cubicBezTo>
                  <a:cubicBezTo>
                    <a:pt x="1312" y="274"/>
                    <a:pt x="1312" y="274"/>
                    <a:pt x="1312" y="274"/>
                  </a:cubicBezTo>
                  <a:cubicBezTo>
                    <a:pt x="1311" y="272"/>
                    <a:pt x="1310" y="271"/>
                    <a:pt x="1309" y="269"/>
                  </a:cubicBezTo>
                  <a:cubicBezTo>
                    <a:pt x="1308" y="268"/>
                    <a:pt x="1304" y="268"/>
                    <a:pt x="1303" y="269"/>
                  </a:cubicBezTo>
                  <a:close/>
                  <a:moveTo>
                    <a:pt x="27" y="486"/>
                  </a:moveTo>
                  <a:cubicBezTo>
                    <a:pt x="27" y="486"/>
                    <a:pt x="25" y="486"/>
                    <a:pt x="25" y="487"/>
                  </a:cubicBezTo>
                  <a:cubicBezTo>
                    <a:pt x="22" y="490"/>
                    <a:pt x="19" y="494"/>
                    <a:pt x="16" y="497"/>
                  </a:cubicBezTo>
                  <a:cubicBezTo>
                    <a:pt x="16" y="498"/>
                    <a:pt x="16" y="498"/>
                    <a:pt x="16" y="498"/>
                  </a:cubicBezTo>
                  <a:cubicBezTo>
                    <a:pt x="16" y="498"/>
                    <a:pt x="16" y="499"/>
                    <a:pt x="17" y="499"/>
                  </a:cubicBezTo>
                  <a:cubicBezTo>
                    <a:pt x="22" y="498"/>
                    <a:pt x="26" y="497"/>
                    <a:pt x="29" y="494"/>
                  </a:cubicBezTo>
                  <a:cubicBezTo>
                    <a:pt x="30" y="493"/>
                    <a:pt x="30" y="491"/>
                    <a:pt x="30" y="490"/>
                  </a:cubicBezTo>
                  <a:cubicBezTo>
                    <a:pt x="30" y="489"/>
                    <a:pt x="29" y="486"/>
                    <a:pt x="27" y="486"/>
                  </a:cubicBezTo>
                  <a:close/>
                  <a:moveTo>
                    <a:pt x="846" y="67"/>
                  </a:moveTo>
                  <a:cubicBezTo>
                    <a:pt x="846" y="68"/>
                    <a:pt x="848" y="68"/>
                    <a:pt x="849" y="68"/>
                  </a:cubicBezTo>
                  <a:cubicBezTo>
                    <a:pt x="851" y="65"/>
                    <a:pt x="853" y="63"/>
                    <a:pt x="854" y="60"/>
                  </a:cubicBezTo>
                  <a:cubicBezTo>
                    <a:pt x="854" y="60"/>
                    <a:pt x="853" y="59"/>
                    <a:pt x="853" y="58"/>
                  </a:cubicBezTo>
                  <a:cubicBezTo>
                    <a:pt x="852" y="56"/>
                    <a:pt x="850" y="56"/>
                    <a:pt x="849" y="56"/>
                  </a:cubicBezTo>
                  <a:cubicBezTo>
                    <a:pt x="845" y="56"/>
                    <a:pt x="841" y="60"/>
                    <a:pt x="844" y="64"/>
                  </a:cubicBezTo>
                  <a:cubicBezTo>
                    <a:pt x="845" y="65"/>
                    <a:pt x="845" y="66"/>
                    <a:pt x="846" y="67"/>
                  </a:cubicBezTo>
                  <a:close/>
                  <a:moveTo>
                    <a:pt x="849" y="152"/>
                  </a:moveTo>
                  <a:cubicBezTo>
                    <a:pt x="849" y="152"/>
                    <a:pt x="850" y="152"/>
                    <a:pt x="850" y="152"/>
                  </a:cubicBezTo>
                  <a:cubicBezTo>
                    <a:pt x="852" y="154"/>
                    <a:pt x="854" y="154"/>
                    <a:pt x="856" y="153"/>
                  </a:cubicBezTo>
                  <a:cubicBezTo>
                    <a:pt x="858" y="152"/>
                    <a:pt x="859" y="150"/>
                    <a:pt x="859" y="148"/>
                  </a:cubicBezTo>
                  <a:cubicBezTo>
                    <a:pt x="859" y="145"/>
                    <a:pt x="857" y="142"/>
                    <a:pt x="854" y="142"/>
                  </a:cubicBezTo>
                  <a:cubicBezTo>
                    <a:pt x="853" y="142"/>
                    <a:pt x="852" y="143"/>
                    <a:pt x="852" y="143"/>
                  </a:cubicBezTo>
                  <a:cubicBezTo>
                    <a:pt x="850" y="146"/>
                    <a:pt x="849" y="149"/>
                    <a:pt x="849" y="152"/>
                  </a:cubicBezTo>
                  <a:close/>
                  <a:moveTo>
                    <a:pt x="7" y="493"/>
                  </a:moveTo>
                  <a:cubicBezTo>
                    <a:pt x="5" y="496"/>
                    <a:pt x="2" y="498"/>
                    <a:pt x="0" y="502"/>
                  </a:cubicBezTo>
                  <a:cubicBezTo>
                    <a:pt x="0" y="503"/>
                    <a:pt x="0" y="504"/>
                    <a:pt x="1" y="504"/>
                  </a:cubicBezTo>
                  <a:cubicBezTo>
                    <a:pt x="1" y="505"/>
                    <a:pt x="1" y="505"/>
                    <a:pt x="2" y="504"/>
                  </a:cubicBezTo>
                  <a:cubicBezTo>
                    <a:pt x="5" y="502"/>
                    <a:pt x="8" y="500"/>
                    <a:pt x="11" y="496"/>
                  </a:cubicBezTo>
                  <a:cubicBezTo>
                    <a:pt x="11" y="495"/>
                    <a:pt x="11" y="495"/>
                    <a:pt x="11" y="494"/>
                  </a:cubicBezTo>
                  <a:cubicBezTo>
                    <a:pt x="11" y="494"/>
                    <a:pt x="10" y="493"/>
                    <a:pt x="10" y="493"/>
                  </a:cubicBezTo>
                  <a:cubicBezTo>
                    <a:pt x="9" y="493"/>
                    <a:pt x="8" y="493"/>
                    <a:pt x="7" y="493"/>
                  </a:cubicBezTo>
                  <a:close/>
                  <a:moveTo>
                    <a:pt x="2371" y="121"/>
                  </a:moveTo>
                  <a:cubicBezTo>
                    <a:pt x="2370" y="120"/>
                    <a:pt x="2368" y="121"/>
                    <a:pt x="2367" y="121"/>
                  </a:cubicBezTo>
                  <a:cubicBezTo>
                    <a:pt x="2367" y="121"/>
                    <a:pt x="2366" y="122"/>
                    <a:pt x="2366" y="123"/>
                  </a:cubicBezTo>
                  <a:cubicBezTo>
                    <a:pt x="2367" y="125"/>
                    <a:pt x="2369" y="127"/>
                    <a:pt x="2372" y="128"/>
                  </a:cubicBezTo>
                  <a:cubicBezTo>
                    <a:pt x="2373" y="128"/>
                    <a:pt x="2375" y="128"/>
                    <a:pt x="2375" y="127"/>
                  </a:cubicBezTo>
                  <a:cubicBezTo>
                    <a:pt x="2375" y="126"/>
                    <a:pt x="2376" y="126"/>
                    <a:pt x="2376" y="125"/>
                  </a:cubicBezTo>
                  <a:cubicBezTo>
                    <a:pt x="2375" y="123"/>
                    <a:pt x="2374" y="121"/>
                    <a:pt x="2371" y="121"/>
                  </a:cubicBezTo>
                  <a:close/>
                  <a:moveTo>
                    <a:pt x="791" y="121"/>
                  </a:moveTo>
                  <a:cubicBezTo>
                    <a:pt x="794" y="121"/>
                    <a:pt x="795" y="120"/>
                    <a:pt x="795" y="117"/>
                  </a:cubicBezTo>
                  <a:cubicBezTo>
                    <a:pt x="795" y="114"/>
                    <a:pt x="792" y="111"/>
                    <a:pt x="789" y="111"/>
                  </a:cubicBezTo>
                  <a:cubicBezTo>
                    <a:pt x="786" y="111"/>
                    <a:pt x="784" y="114"/>
                    <a:pt x="785" y="116"/>
                  </a:cubicBezTo>
                  <a:cubicBezTo>
                    <a:pt x="786" y="120"/>
                    <a:pt x="788" y="121"/>
                    <a:pt x="791" y="121"/>
                  </a:cubicBezTo>
                  <a:close/>
                  <a:moveTo>
                    <a:pt x="717" y="94"/>
                  </a:moveTo>
                  <a:cubicBezTo>
                    <a:pt x="716" y="95"/>
                    <a:pt x="716" y="97"/>
                    <a:pt x="715" y="98"/>
                  </a:cubicBezTo>
                  <a:cubicBezTo>
                    <a:pt x="714" y="100"/>
                    <a:pt x="715" y="102"/>
                    <a:pt x="716" y="104"/>
                  </a:cubicBezTo>
                  <a:cubicBezTo>
                    <a:pt x="717" y="105"/>
                    <a:pt x="718" y="107"/>
                    <a:pt x="719" y="108"/>
                  </a:cubicBezTo>
                  <a:cubicBezTo>
                    <a:pt x="720" y="109"/>
                    <a:pt x="721" y="110"/>
                    <a:pt x="723" y="110"/>
                  </a:cubicBezTo>
                  <a:cubicBezTo>
                    <a:pt x="725" y="110"/>
                    <a:pt x="726" y="111"/>
                    <a:pt x="728" y="111"/>
                  </a:cubicBezTo>
                  <a:cubicBezTo>
                    <a:pt x="730" y="111"/>
                    <a:pt x="733" y="110"/>
                    <a:pt x="735" y="108"/>
                  </a:cubicBezTo>
                  <a:cubicBezTo>
                    <a:pt x="736" y="106"/>
                    <a:pt x="737" y="104"/>
                    <a:pt x="738" y="102"/>
                  </a:cubicBezTo>
                  <a:cubicBezTo>
                    <a:pt x="738" y="100"/>
                    <a:pt x="739" y="99"/>
                    <a:pt x="741" y="99"/>
                  </a:cubicBezTo>
                  <a:cubicBezTo>
                    <a:pt x="743" y="98"/>
                    <a:pt x="744" y="97"/>
                    <a:pt x="746" y="96"/>
                  </a:cubicBezTo>
                  <a:cubicBezTo>
                    <a:pt x="747" y="95"/>
                    <a:pt x="746" y="95"/>
                    <a:pt x="746" y="94"/>
                  </a:cubicBezTo>
                  <a:cubicBezTo>
                    <a:pt x="745" y="93"/>
                    <a:pt x="745" y="93"/>
                    <a:pt x="744" y="92"/>
                  </a:cubicBezTo>
                  <a:cubicBezTo>
                    <a:pt x="739" y="91"/>
                    <a:pt x="735" y="90"/>
                    <a:pt x="730" y="90"/>
                  </a:cubicBezTo>
                  <a:cubicBezTo>
                    <a:pt x="726" y="89"/>
                    <a:pt x="722" y="90"/>
                    <a:pt x="719" y="92"/>
                  </a:cubicBezTo>
                  <a:cubicBezTo>
                    <a:pt x="718" y="90"/>
                    <a:pt x="718" y="88"/>
                    <a:pt x="718" y="85"/>
                  </a:cubicBezTo>
                  <a:cubicBezTo>
                    <a:pt x="718" y="84"/>
                    <a:pt x="716" y="83"/>
                    <a:pt x="714" y="84"/>
                  </a:cubicBezTo>
                  <a:cubicBezTo>
                    <a:pt x="713" y="84"/>
                    <a:pt x="712" y="85"/>
                    <a:pt x="711" y="86"/>
                  </a:cubicBezTo>
                  <a:cubicBezTo>
                    <a:pt x="711" y="88"/>
                    <a:pt x="711" y="90"/>
                    <a:pt x="712" y="92"/>
                  </a:cubicBezTo>
                  <a:cubicBezTo>
                    <a:pt x="713" y="93"/>
                    <a:pt x="715" y="94"/>
                    <a:pt x="717" y="94"/>
                  </a:cubicBezTo>
                  <a:close/>
                  <a:moveTo>
                    <a:pt x="2763" y="571"/>
                  </a:moveTo>
                  <a:cubicBezTo>
                    <a:pt x="2763" y="571"/>
                    <a:pt x="2764" y="571"/>
                    <a:pt x="2764" y="570"/>
                  </a:cubicBezTo>
                  <a:cubicBezTo>
                    <a:pt x="2767" y="568"/>
                    <a:pt x="2769" y="564"/>
                    <a:pt x="2768" y="561"/>
                  </a:cubicBezTo>
                  <a:cubicBezTo>
                    <a:pt x="2768" y="561"/>
                    <a:pt x="2767" y="560"/>
                    <a:pt x="2767" y="560"/>
                  </a:cubicBezTo>
                  <a:cubicBezTo>
                    <a:pt x="2767" y="560"/>
                    <a:pt x="2766" y="560"/>
                    <a:pt x="2765" y="561"/>
                  </a:cubicBezTo>
                  <a:cubicBezTo>
                    <a:pt x="2765" y="561"/>
                    <a:pt x="2764" y="561"/>
                    <a:pt x="2764" y="561"/>
                  </a:cubicBezTo>
                  <a:cubicBezTo>
                    <a:pt x="2763" y="564"/>
                    <a:pt x="2761" y="566"/>
                    <a:pt x="2760" y="569"/>
                  </a:cubicBezTo>
                  <a:cubicBezTo>
                    <a:pt x="2760" y="570"/>
                    <a:pt x="2761" y="570"/>
                    <a:pt x="2761" y="571"/>
                  </a:cubicBezTo>
                  <a:cubicBezTo>
                    <a:pt x="2761" y="571"/>
                    <a:pt x="2762" y="571"/>
                    <a:pt x="2763" y="571"/>
                  </a:cubicBezTo>
                  <a:close/>
                  <a:moveTo>
                    <a:pt x="773" y="567"/>
                  </a:moveTo>
                  <a:cubicBezTo>
                    <a:pt x="776" y="566"/>
                    <a:pt x="779" y="565"/>
                    <a:pt x="780" y="562"/>
                  </a:cubicBezTo>
                  <a:cubicBezTo>
                    <a:pt x="780" y="561"/>
                    <a:pt x="780" y="561"/>
                    <a:pt x="780" y="560"/>
                  </a:cubicBezTo>
                  <a:cubicBezTo>
                    <a:pt x="780" y="558"/>
                    <a:pt x="778" y="557"/>
                    <a:pt x="776" y="557"/>
                  </a:cubicBezTo>
                  <a:cubicBezTo>
                    <a:pt x="775" y="558"/>
                    <a:pt x="773" y="558"/>
                    <a:pt x="771" y="559"/>
                  </a:cubicBezTo>
                  <a:cubicBezTo>
                    <a:pt x="769" y="560"/>
                    <a:pt x="769" y="561"/>
                    <a:pt x="769" y="563"/>
                  </a:cubicBezTo>
                  <a:cubicBezTo>
                    <a:pt x="769" y="563"/>
                    <a:pt x="769" y="564"/>
                    <a:pt x="769" y="564"/>
                  </a:cubicBezTo>
                  <a:cubicBezTo>
                    <a:pt x="770" y="566"/>
                    <a:pt x="772" y="567"/>
                    <a:pt x="773" y="567"/>
                  </a:cubicBezTo>
                  <a:close/>
                  <a:moveTo>
                    <a:pt x="2311" y="106"/>
                  </a:moveTo>
                  <a:cubicBezTo>
                    <a:pt x="2311" y="107"/>
                    <a:pt x="2311" y="107"/>
                    <a:pt x="2312" y="107"/>
                  </a:cubicBezTo>
                  <a:cubicBezTo>
                    <a:pt x="2312" y="106"/>
                    <a:pt x="2312" y="105"/>
                    <a:pt x="2313" y="105"/>
                  </a:cubicBezTo>
                  <a:cubicBezTo>
                    <a:pt x="2312" y="104"/>
                    <a:pt x="2312" y="103"/>
                    <a:pt x="2312" y="101"/>
                  </a:cubicBezTo>
                  <a:cubicBezTo>
                    <a:pt x="2311" y="98"/>
                    <a:pt x="2310" y="95"/>
                    <a:pt x="2308" y="94"/>
                  </a:cubicBezTo>
                  <a:cubicBezTo>
                    <a:pt x="2307" y="94"/>
                    <a:pt x="2307" y="93"/>
                    <a:pt x="2306" y="93"/>
                  </a:cubicBezTo>
                  <a:cubicBezTo>
                    <a:pt x="2306" y="93"/>
                    <a:pt x="2305" y="93"/>
                    <a:pt x="2305" y="93"/>
                  </a:cubicBezTo>
                  <a:cubicBezTo>
                    <a:pt x="2305" y="94"/>
                    <a:pt x="2305" y="94"/>
                    <a:pt x="2305" y="95"/>
                  </a:cubicBezTo>
                  <a:cubicBezTo>
                    <a:pt x="2307" y="98"/>
                    <a:pt x="2309" y="102"/>
                    <a:pt x="2311" y="106"/>
                  </a:cubicBezTo>
                  <a:close/>
                  <a:moveTo>
                    <a:pt x="736" y="177"/>
                  </a:moveTo>
                  <a:cubicBezTo>
                    <a:pt x="737" y="175"/>
                    <a:pt x="737" y="173"/>
                    <a:pt x="736" y="171"/>
                  </a:cubicBezTo>
                  <a:cubicBezTo>
                    <a:pt x="736" y="170"/>
                    <a:pt x="736" y="169"/>
                    <a:pt x="735" y="170"/>
                  </a:cubicBezTo>
                  <a:cubicBezTo>
                    <a:pt x="734" y="171"/>
                    <a:pt x="733" y="173"/>
                    <a:pt x="732" y="175"/>
                  </a:cubicBezTo>
                  <a:cubicBezTo>
                    <a:pt x="732" y="176"/>
                    <a:pt x="733" y="179"/>
                    <a:pt x="734" y="179"/>
                  </a:cubicBezTo>
                  <a:cubicBezTo>
                    <a:pt x="735" y="179"/>
                    <a:pt x="736" y="178"/>
                    <a:pt x="736" y="177"/>
                  </a:cubicBezTo>
                  <a:close/>
                  <a:moveTo>
                    <a:pt x="1498" y="203"/>
                  </a:moveTo>
                  <a:cubicBezTo>
                    <a:pt x="1498" y="203"/>
                    <a:pt x="1499" y="203"/>
                    <a:pt x="1499" y="202"/>
                  </a:cubicBezTo>
                  <a:cubicBezTo>
                    <a:pt x="1499" y="202"/>
                    <a:pt x="1499" y="201"/>
                    <a:pt x="1499" y="201"/>
                  </a:cubicBezTo>
                  <a:cubicBezTo>
                    <a:pt x="1498" y="196"/>
                    <a:pt x="1494" y="193"/>
                    <a:pt x="1492" y="188"/>
                  </a:cubicBezTo>
                  <a:cubicBezTo>
                    <a:pt x="1491" y="188"/>
                    <a:pt x="1491" y="188"/>
                    <a:pt x="1491" y="188"/>
                  </a:cubicBezTo>
                  <a:cubicBezTo>
                    <a:pt x="1490" y="189"/>
                    <a:pt x="1489" y="189"/>
                    <a:pt x="1489" y="190"/>
                  </a:cubicBezTo>
                  <a:cubicBezTo>
                    <a:pt x="1490" y="196"/>
                    <a:pt x="1493" y="200"/>
                    <a:pt x="1498" y="203"/>
                  </a:cubicBezTo>
                  <a:close/>
                  <a:moveTo>
                    <a:pt x="816" y="447"/>
                  </a:moveTo>
                  <a:cubicBezTo>
                    <a:pt x="815" y="448"/>
                    <a:pt x="815" y="450"/>
                    <a:pt x="817" y="452"/>
                  </a:cubicBezTo>
                  <a:cubicBezTo>
                    <a:pt x="817" y="453"/>
                    <a:pt x="818" y="454"/>
                    <a:pt x="819" y="454"/>
                  </a:cubicBezTo>
                  <a:cubicBezTo>
                    <a:pt x="820" y="455"/>
                    <a:pt x="821" y="455"/>
                    <a:pt x="822" y="454"/>
                  </a:cubicBezTo>
                  <a:cubicBezTo>
                    <a:pt x="823" y="454"/>
                    <a:pt x="824" y="453"/>
                    <a:pt x="824" y="452"/>
                  </a:cubicBezTo>
                  <a:cubicBezTo>
                    <a:pt x="824" y="450"/>
                    <a:pt x="824" y="448"/>
                    <a:pt x="822" y="448"/>
                  </a:cubicBezTo>
                  <a:cubicBezTo>
                    <a:pt x="820" y="447"/>
                    <a:pt x="818" y="446"/>
                    <a:pt x="816" y="447"/>
                  </a:cubicBezTo>
                  <a:close/>
                  <a:moveTo>
                    <a:pt x="746" y="604"/>
                  </a:moveTo>
                  <a:cubicBezTo>
                    <a:pt x="746" y="605"/>
                    <a:pt x="745" y="605"/>
                    <a:pt x="745" y="607"/>
                  </a:cubicBezTo>
                  <a:cubicBezTo>
                    <a:pt x="745" y="607"/>
                    <a:pt x="745" y="609"/>
                    <a:pt x="745" y="609"/>
                  </a:cubicBezTo>
                  <a:cubicBezTo>
                    <a:pt x="746" y="610"/>
                    <a:pt x="748" y="610"/>
                    <a:pt x="748" y="610"/>
                  </a:cubicBezTo>
                  <a:cubicBezTo>
                    <a:pt x="749" y="610"/>
                    <a:pt x="750" y="611"/>
                    <a:pt x="750" y="610"/>
                  </a:cubicBezTo>
                  <a:cubicBezTo>
                    <a:pt x="750" y="610"/>
                    <a:pt x="751" y="610"/>
                    <a:pt x="751" y="609"/>
                  </a:cubicBezTo>
                  <a:cubicBezTo>
                    <a:pt x="752" y="609"/>
                    <a:pt x="752" y="607"/>
                    <a:pt x="751" y="606"/>
                  </a:cubicBezTo>
                  <a:cubicBezTo>
                    <a:pt x="750" y="604"/>
                    <a:pt x="748" y="603"/>
                    <a:pt x="746" y="604"/>
                  </a:cubicBezTo>
                  <a:close/>
                  <a:moveTo>
                    <a:pt x="2578" y="514"/>
                  </a:moveTo>
                  <a:cubicBezTo>
                    <a:pt x="2577" y="514"/>
                    <a:pt x="2576" y="514"/>
                    <a:pt x="2576" y="516"/>
                  </a:cubicBezTo>
                  <a:cubicBezTo>
                    <a:pt x="2575" y="516"/>
                    <a:pt x="2576" y="517"/>
                    <a:pt x="2577" y="518"/>
                  </a:cubicBezTo>
                  <a:cubicBezTo>
                    <a:pt x="2577" y="518"/>
                    <a:pt x="2578" y="518"/>
                    <a:pt x="2578" y="518"/>
                  </a:cubicBezTo>
                  <a:cubicBezTo>
                    <a:pt x="2579" y="518"/>
                    <a:pt x="2579" y="518"/>
                    <a:pt x="2580" y="517"/>
                  </a:cubicBezTo>
                  <a:cubicBezTo>
                    <a:pt x="2580" y="516"/>
                    <a:pt x="2580" y="515"/>
                    <a:pt x="2578" y="514"/>
                  </a:cubicBezTo>
                  <a:close/>
                  <a:moveTo>
                    <a:pt x="2662" y="1568"/>
                  </a:moveTo>
                  <a:cubicBezTo>
                    <a:pt x="2662" y="1569"/>
                    <a:pt x="2662" y="1570"/>
                    <a:pt x="2662" y="1570"/>
                  </a:cubicBezTo>
                  <a:cubicBezTo>
                    <a:pt x="2662" y="1571"/>
                    <a:pt x="2662" y="1571"/>
                    <a:pt x="2662" y="1571"/>
                  </a:cubicBezTo>
                  <a:cubicBezTo>
                    <a:pt x="2664" y="1572"/>
                    <a:pt x="2666" y="1572"/>
                    <a:pt x="2666" y="1572"/>
                  </a:cubicBezTo>
                  <a:cubicBezTo>
                    <a:pt x="2668" y="1572"/>
                    <a:pt x="2669" y="1572"/>
                    <a:pt x="2670" y="1572"/>
                  </a:cubicBezTo>
                  <a:cubicBezTo>
                    <a:pt x="2670" y="1572"/>
                    <a:pt x="2671" y="1572"/>
                    <a:pt x="2671" y="1572"/>
                  </a:cubicBezTo>
                  <a:cubicBezTo>
                    <a:pt x="2672" y="1571"/>
                    <a:pt x="2673" y="1571"/>
                    <a:pt x="2673" y="1570"/>
                  </a:cubicBezTo>
                  <a:cubicBezTo>
                    <a:pt x="2673" y="1570"/>
                    <a:pt x="2672" y="1568"/>
                    <a:pt x="2671" y="1567"/>
                  </a:cubicBezTo>
                  <a:cubicBezTo>
                    <a:pt x="2669" y="1566"/>
                    <a:pt x="2665" y="1566"/>
                    <a:pt x="2662" y="1568"/>
                  </a:cubicBezTo>
                  <a:close/>
                  <a:moveTo>
                    <a:pt x="1974" y="268"/>
                  </a:moveTo>
                  <a:cubicBezTo>
                    <a:pt x="1973" y="268"/>
                    <a:pt x="1972" y="268"/>
                    <a:pt x="1972" y="268"/>
                  </a:cubicBezTo>
                  <a:cubicBezTo>
                    <a:pt x="1969" y="269"/>
                    <a:pt x="1969" y="272"/>
                    <a:pt x="1970" y="273"/>
                  </a:cubicBezTo>
                  <a:cubicBezTo>
                    <a:pt x="1972" y="274"/>
                    <a:pt x="1973" y="275"/>
                    <a:pt x="1976" y="274"/>
                  </a:cubicBezTo>
                  <a:cubicBezTo>
                    <a:pt x="1976" y="274"/>
                    <a:pt x="1977" y="274"/>
                    <a:pt x="1977" y="273"/>
                  </a:cubicBezTo>
                  <a:cubicBezTo>
                    <a:pt x="1977" y="271"/>
                    <a:pt x="1977" y="270"/>
                    <a:pt x="1974" y="268"/>
                  </a:cubicBezTo>
                  <a:close/>
                  <a:moveTo>
                    <a:pt x="2684" y="1237"/>
                  </a:moveTo>
                  <a:cubicBezTo>
                    <a:pt x="2684" y="1237"/>
                    <a:pt x="2683" y="1237"/>
                    <a:pt x="2683" y="1237"/>
                  </a:cubicBezTo>
                  <a:cubicBezTo>
                    <a:pt x="2681" y="1240"/>
                    <a:pt x="2680" y="1243"/>
                    <a:pt x="2680" y="1246"/>
                  </a:cubicBezTo>
                  <a:cubicBezTo>
                    <a:pt x="2680" y="1247"/>
                    <a:pt x="2681" y="1248"/>
                    <a:pt x="2681" y="1249"/>
                  </a:cubicBezTo>
                  <a:cubicBezTo>
                    <a:pt x="2682" y="1249"/>
                    <a:pt x="2682" y="1249"/>
                    <a:pt x="2683" y="1249"/>
                  </a:cubicBezTo>
                  <a:cubicBezTo>
                    <a:pt x="2686" y="1247"/>
                    <a:pt x="2687" y="1243"/>
                    <a:pt x="2686" y="1238"/>
                  </a:cubicBezTo>
                  <a:cubicBezTo>
                    <a:pt x="2686" y="1237"/>
                    <a:pt x="2685" y="1237"/>
                    <a:pt x="2684" y="1237"/>
                  </a:cubicBezTo>
                  <a:close/>
                  <a:moveTo>
                    <a:pt x="2647" y="1292"/>
                  </a:moveTo>
                  <a:cubicBezTo>
                    <a:pt x="2646" y="1293"/>
                    <a:pt x="2645" y="1293"/>
                    <a:pt x="2644" y="1293"/>
                  </a:cubicBezTo>
                  <a:cubicBezTo>
                    <a:pt x="2644" y="1293"/>
                    <a:pt x="2643" y="1294"/>
                    <a:pt x="2643" y="1295"/>
                  </a:cubicBezTo>
                  <a:cubicBezTo>
                    <a:pt x="2643" y="1295"/>
                    <a:pt x="2643" y="1296"/>
                    <a:pt x="2643" y="1297"/>
                  </a:cubicBezTo>
                  <a:cubicBezTo>
                    <a:pt x="2645" y="1298"/>
                    <a:pt x="2646" y="1299"/>
                    <a:pt x="2647" y="1299"/>
                  </a:cubicBezTo>
                  <a:cubicBezTo>
                    <a:pt x="2649" y="1300"/>
                    <a:pt x="2650" y="1298"/>
                    <a:pt x="2650" y="1296"/>
                  </a:cubicBezTo>
                  <a:cubicBezTo>
                    <a:pt x="2651" y="1295"/>
                    <a:pt x="2650" y="1293"/>
                    <a:pt x="2650" y="1293"/>
                  </a:cubicBezTo>
                  <a:cubicBezTo>
                    <a:pt x="2649" y="1293"/>
                    <a:pt x="2648" y="1293"/>
                    <a:pt x="2647" y="1292"/>
                  </a:cubicBezTo>
                  <a:close/>
                  <a:moveTo>
                    <a:pt x="181" y="429"/>
                  </a:moveTo>
                  <a:cubicBezTo>
                    <a:pt x="179" y="430"/>
                    <a:pt x="177" y="432"/>
                    <a:pt x="176" y="434"/>
                  </a:cubicBezTo>
                  <a:cubicBezTo>
                    <a:pt x="176" y="434"/>
                    <a:pt x="176" y="434"/>
                    <a:pt x="176" y="434"/>
                  </a:cubicBezTo>
                  <a:cubicBezTo>
                    <a:pt x="176" y="434"/>
                    <a:pt x="176" y="434"/>
                    <a:pt x="176" y="434"/>
                  </a:cubicBezTo>
                  <a:cubicBezTo>
                    <a:pt x="176" y="434"/>
                    <a:pt x="176" y="435"/>
                    <a:pt x="176" y="435"/>
                  </a:cubicBezTo>
                  <a:cubicBezTo>
                    <a:pt x="174" y="436"/>
                    <a:pt x="173" y="437"/>
                    <a:pt x="171" y="436"/>
                  </a:cubicBezTo>
                  <a:cubicBezTo>
                    <a:pt x="168" y="436"/>
                    <a:pt x="167" y="436"/>
                    <a:pt x="166" y="438"/>
                  </a:cubicBezTo>
                  <a:cubicBezTo>
                    <a:pt x="166" y="439"/>
                    <a:pt x="165" y="439"/>
                    <a:pt x="165" y="440"/>
                  </a:cubicBezTo>
                  <a:cubicBezTo>
                    <a:pt x="164" y="440"/>
                    <a:pt x="164" y="440"/>
                    <a:pt x="164" y="440"/>
                  </a:cubicBezTo>
                  <a:cubicBezTo>
                    <a:pt x="156" y="441"/>
                    <a:pt x="154" y="443"/>
                    <a:pt x="154" y="450"/>
                  </a:cubicBezTo>
                  <a:cubicBezTo>
                    <a:pt x="154" y="451"/>
                    <a:pt x="155" y="452"/>
                    <a:pt x="155" y="453"/>
                  </a:cubicBezTo>
                  <a:cubicBezTo>
                    <a:pt x="156" y="454"/>
                    <a:pt x="156" y="455"/>
                    <a:pt x="157" y="455"/>
                  </a:cubicBezTo>
                  <a:cubicBezTo>
                    <a:pt x="157" y="456"/>
                    <a:pt x="159" y="456"/>
                    <a:pt x="159" y="456"/>
                  </a:cubicBezTo>
                  <a:cubicBezTo>
                    <a:pt x="163" y="452"/>
                    <a:pt x="167" y="450"/>
                    <a:pt x="172" y="448"/>
                  </a:cubicBezTo>
                  <a:cubicBezTo>
                    <a:pt x="174" y="447"/>
                    <a:pt x="176" y="444"/>
                    <a:pt x="178" y="443"/>
                  </a:cubicBezTo>
                  <a:cubicBezTo>
                    <a:pt x="180" y="443"/>
                    <a:pt x="180" y="440"/>
                    <a:pt x="180" y="439"/>
                  </a:cubicBezTo>
                  <a:cubicBezTo>
                    <a:pt x="180" y="437"/>
                    <a:pt x="179" y="437"/>
                    <a:pt x="178" y="436"/>
                  </a:cubicBezTo>
                  <a:cubicBezTo>
                    <a:pt x="177" y="436"/>
                    <a:pt x="177" y="436"/>
                    <a:pt x="177" y="435"/>
                  </a:cubicBezTo>
                  <a:cubicBezTo>
                    <a:pt x="179" y="436"/>
                    <a:pt x="181" y="436"/>
                    <a:pt x="184" y="435"/>
                  </a:cubicBezTo>
                  <a:cubicBezTo>
                    <a:pt x="184" y="435"/>
                    <a:pt x="185" y="434"/>
                    <a:pt x="186" y="434"/>
                  </a:cubicBezTo>
                  <a:cubicBezTo>
                    <a:pt x="187" y="433"/>
                    <a:pt x="186" y="430"/>
                    <a:pt x="185" y="429"/>
                  </a:cubicBezTo>
                  <a:cubicBezTo>
                    <a:pt x="184" y="428"/>
                    <a:pt x="182" y="428"/>
                    <a:pt x="181" y="429"/>
                  </a:cubicBezTo>
                  <a:close/>
                  <a:moveTo>
                    <a:pt x="2893" y="1757"/>
                  </a:moveTo>
                  <a:cubicBezTo>
                    <a:pt x="2891" y="1760"/>
                    <a:pt x="2890" y="1762"/>
                    <a:pt x="2889" y="1765"/>
                  </a:cubicBezTo>
                  <a:cubicBezTo>
                    <a:pt x="2890" y="1765"/>
                    <a:pt x="2890" y="1766"/>
                    <a:pt x="2890" y="1766"/>
                  </a:cubicBezTo>
                  <a:cubicBezTo>
                    <a:pt x="2892" y="1765"/>
                    <a:pt x="2894" y="1765"/>
                    <a:pt x="2895" y="1764"/>
                  </a:cubicBezTo>
                  <a:cubicBezTo>
                    <a:pt x="2897" y="1763"/>
                    <a:pt x="2898" y="1761"/>
                    <a:pt x="2896" y="1758"/>
                  </a:cubicBezTo>
                  <a:cubicBezTo>
                    <a:pt x="2896" y="1757"/>
                    <a:pt x="2894" y="1756"/>
                    <a:pt x="2893" y="1757"/>
                  </a:cubicBezTo>
                  <a:close/>
                  <a:moveTo>
                    <a:pt x="868" y="1089"/>
                  </a:moveTo>
                  <a:cubicBezTo>
                    <a:pt x="870" y="1089"/>
                    <a:pt x="872" y="1087"/>
                    <a:pt x="872" y="1085"/>
                  </a:cubicBezTo>
                  <a:cubicBezTo>
                    <a:pt x="872" y="1083"/>
                    <a:pt x="871" y="1081"/>
                    <a:pt x="868" y="1080"/>
                  </a:cubicBezTo>
                  <a:cubicBezTo>
                    <a:pt x="867" y="1080"/>
                    <a:pt x="865" y="1081"/>
                    <a:pt x="865" y="1083"/>
                  </a:cubicBezTo>
                  <a:cubicBezTo>
                    <a:pt x="865" y="1084"/>
                    <a:pt x="865" y="1085"/>
                    <a:pt x="865" y="1085"/>
                  </a:cubicBezTo>
                  <a:cubicBezTo>
                    <a:pt x="864" y="1087"/>
                    <a:pt x="866" y="1089"/>
                    <a:pt x="868" y="1089"/>
                  </a:cubicBezTo>
                  <a:close/>
                  <a:moveTo>
                    <a:pt x="1770" y="98"/>
                  </a:moveTo>
                  <a:cubicBezTo>
                    <a:pt x="1770" y="97"/>
                    <a:pt x="1770" y="96"/>
                    <a:pt x="1771" y="95"/>
                  </a:cubicBezTo>
                  <a:cubicBezTo>
                    <a:pt x="1771" y="93"/>
                    <a:pt x="1770" y="90"/>
                    <a:pt x="1769" y="90"/>
                  </a:cubicBezTo>
                  <a:cubicBezTo>
                    <a:pt x="1768" y="89"/>
                    <a:pt x="1768" y="90"/>
                    <a:pt x="1767" y="91"/>
                  </a:cubicBezTo>
                  <a:cubicBezTo>
                    <a:pt x="1766" y="92"/>
                    <a:pt x="1766" y="94"/>
                    <a:pt x="1767" y="96"/>
                  </a:cubicBezTo>
                  <a:cubicBezTo>
                    <a:pt x="1768" y="98"/>
                    <a:pt x="1769" y="98"/>
                    <a:pt x="1770" y="98"/>
                  </a:cubicBezTo>
                  <a:close/>
                  <a:moveTo>
                    <a:pt x="1935" y="1063"/>
                  </a:moveTo>
                  <a:cubicBezTo>
                    <a:pt x="1933" y="1062"/>
                    <a:pt x="1932" y="1062"/>
                    <a:pt x="1932" y="1062"/>
                  </a:cubicBezTo>
                  <a:cubicBezTo>
                    <a:pt x="1930" y="1062"/>
                    <a:pt x="1929" y="1062"/>
                    <a:pt x="1929" y="1062"/>
                  </a:cubicBezTo>
                  <a:cubicBezTo>
                    <a:pt x="1928" y="1062"/>
                    <a:pt x="1927" y="1063"/>
                    <a:pt x="1926" y="1064"/>
                  </a:cubicBezTo>
                  <a:cubicBezTo>
                    <a:pt x="1926" y="1065"/>
                    <a:pt x="1928" y="1067"/>
                    <a:pt x="1929" y="1067"/>
                  </a:cubicBezTo>
                  <a:cubicBezTo>
                    <a:pt x="1932" y="1068"/>
                    <a:pt x="1934" y="1067"/>
                    <a:pt x="1935" y="1065"/>
                  </a:cubicBezTo>
                  <a:cubicBezTo>
                    <a:pt x="1936" y="1064"/>
                    <a:pt x="1936" y="1063"/>
                    <a:pt x="1935" y="1063"/>
                  </a:cubicBezTo>
                  <a:close/>
                  <a:moveTo>
                    <a:pt x="852" y="345"/>
                  </a:moveTo>
                  <a:cubicBezTo>
                    <a:pt x="852" y="346"/>
                    <a:pt x="851" y="346"/>
                    <a:pt x="851" y="346"/>
                  </a:cubicBezTo>
                  <a:cubicBezTo>
                    <a:pt x="849" y="348"/>
                    <a:pt x="847" y="348"/>
                    <a:pt x="846" y="350"/>
                  </a:cubicBezTo>
                  <a:cubicBezTo>
                    <a:pt x="846" y="351"/>
                    <a:pt x="846" y="352"/>
                    <a:pt x="846" y="353"/>
                  </a:cubicBezTo>
                  <a:cubicBezTo>
                    <a:pt x="846" y="353"/>
                    <a:pt x="847" y="354"/>
                    <a:pt x="847" y="354"/>
                  </a:cubicBezTo>
                  <a:cubicBezTo>
                    <a:pt x="848" y="354"/>
                    <a:pt x="849" y="354"/>
                    <a:pt x="849" y="354"/>
                  </a:cubicBezTo>
                  <a:cubicBezTo>
                    <a:pt x="851" y="352"/>
                    <a:pt x="852" y="350"/>
                    <a:pt x="853" y="349"/>
                  </a:cubicBezTo>
                  <a:cubicBezTo>
                    <a:pt x="854" y="348"/>
                    <a:pt x="854" y="346"/>
                    <a:pt x="853" y="346"/>
                  </a:cubicBezTo>
                  <a:cubicBezTo>
                    <a:pt x="853" y="345"/>
                    <a:pt x="853" y="345"/>
                    <a:pt x="852" y="345"/>
                  </a:cubicBezTo>
                  <a:close/>
                  <a:moveTo>
                    <a:pt x="2980" y="1339"/>
                  </a:moveTo>
                  <a:cubicBezTo>
                    <a:pt x="2982" y="1338"/>
                    <a:pt x="2983" y="1337"/>
                    <a:pt x="2982" y="1336"/>
                  </a:cubicBezTo>
                  <a:cubicBezTo>
                    <a:pt x="2981" y="1334"/>
                    <a:pt x="2979" y="1333"/>
                    <a:pt x="2977" y="1332"/>
                  </a:cubicBezTo>
                  <a:cubicBezTo>
                    <a:pt x="2977" y="1333"/>
                    <a:pt x="2975" y="1333"/>
                    <a:pt x="2975" y="1333"/>
                  </a:cubicBezTo>
                  <a:cubicBezTo>
                    <a:pt x="2975" y="1335"/>
                    <a:pt x="2975" y="1336"/>
                    <a:pt x="2976" y="1338"/>
                  </a:cubicBezTo>
                  <a:cubicBezTo>
                    <a:pt x="2976" y="1339"/>
                    <a:pt x="2978" y="1339"/>
                    <a:pt x="2980" y="1339"/>
                  </a:cubicBezTo>
                  <a:close/>
                  <a:moveTo>
                    <a:pt x="881" y="379"/>
                  </a:moveTo>
                  <a:cubicBezTo>
                    <a:pt x="882" y="379"/>
                    <a:pt x="882" y="378"/>
                    <a:pt x="882" y="377"/>
                  </a:cubicBezTo>
                  <a:cubicBezTo>
                    <a:pt x="882" y="376"/>
                    <a:pt x="882" y="376"/>
                    <a:pt x="882" y="375"/>
                  </a:cubicBezTo>
                  <a:cubicBezTo>
                    <a:pt x="881" y="373"/>
                    <a:pt x="879" y="372"/>
                    <a:pt x="877" y="373"/>
                  </a:cubicBezTo>
                  <a:cubicBezTo>
                    <a:pt x="875" y="373"/>
                    <a:pt x="875" y="374"/>
                    <a:pt x="874" y="375"/>
                  </a:cubicBezTo>
                  <a:cubicBezTo>
                    <a:pt x="874" y="376"/>
                    <a:pt x="874" y="377"/>
                    <a:pt x="875" y="378"/>
                  </a:cubicBezTo>
                  <a:cubicBezTo>
                    <a:pt x="877" y="379"/>
                    <a:pt x="879" y="380"/>
                    <a:pt x="881" y="379"/>
                  </a:cubicBezTo>
                  <a:close/>
                  <a:moveTo>
                    <a:pt x="2934" y="1276"/>
                  </a:moveTo>
                  <a:cubicBezTo>
                    <a:pt x="2934" y="1276"/>
                    <a:pt x="2935" y="1276"/>
                    <a:pt x="2935" y="1276"/>
                  </a:cubicBezTo>
                  <a:cubicBezTo>
                    <a:pt x="2935" y="1275"/>
                    <a:pt x="2935" y="1275"/>
                    <a:pt x="2935" y="1275"/>
                  </a:cubicBezTo>
                  <a:cubicBezTo>
                    <a:pt x="2934" y="1273"/>
                    <a:pt x="2933" y="1272"/>
                    <a:pt x="2933" y="1271"/>
                  </a:cubicBezTo>
                  <a:cubicBezTo>
                    <a:pt x="2933" y="1271"/>
                    <a:pt x="2933" y="1271"/>
                    <a:pt x="2932" y="1271"/>
                  </a:cubicBezTo>
                  <a:cubicBezTo>
                    <a:pt x="2931" y="1269"/>
                    <a:pt x="2930" y="1267"/>
                    <a:pt x="2929" y="1266"/>
                  </a:cubicBezTo>
                  <a:cubicBezTo>
                    <a:pt x="2928" y="1265"/>
                    <a:pt x="2927" y="1265"/>
                    <a:pt x="2927" y="1265"/>
                  </a:cubicBezTo>
                  <a:cubicBezTo>
                    <a:pt x="2926" y="1265"/>
                    <a:pt x="2926" y="1267"/>
                    <a:pt x="2926" y="1268"/>
                  </a:cubicBezTo>
                  <a:cubicBezTo>
                    <a:pt x="2928" y="1272"/>
                    <a:pt x="2931" y="1274"/>
                    <a:pt x="2934" y="1276"/>
                  </a:cubicBezTo>
                  <a:close/>
                  <a:moveTo>
                    <a:pt x="1734" y="119"/>
                  </a:moveTo>
                  <a:cubicBezTo>
                    <a:pt x="1736" y="119"/>
                    <a:pt x="1739" y="120"/>
                    <a:pt x="1742" y="121"/>
                  </a:cubicBezTo>
                  <a:cubicBezTo>
                    <a:pt x="1742" y="121"/>
                    <a:pt x="1742" y="121"/>
                    <a:pt x="1742" y="121"/>
                  </a:cubicBezTo>
                  <a:cubicBezTo>
                    <a:pt x="1742" y="121"/>
                    <a:pt x="1742" y="121"/>
                    <a:pt x="1742" y="121"/>
                  </a:cubicBezTo>
                  <a:cubicBezTo>
                    <a:pt x="1742" y="121"/>
                    <a:pt x="1742" y="121"/>
                    <a:pt x="1743" y="121"/>
                  </a:cubicBezTo>
                  <a:cubicBezTo>
                    <a:pt x="1743" y="120"/>
                    <a:pt x="1743" y="119"/>
                    <a:pt x="1743" y="118"/>
                  </a:cubicBezTo>
                  <a:cubicBezTo>
                    <a:pt x="1742" y="116"/>
                    <a:pt x="1742" y="116"/>
                    <a:pt x="1740" y="115"/>
                  </a:cubicBezTo>
                  <a:cubicBezTo>
                    <a:pt x="1739" y="115"/>
                    <a:pt x="1737" y="114"/>
                    <a:pt x="1736" y="114"/>
                  </a:cubicBezTo>
                  <a:cubicBezTo>
                    <a:pt x="1736" y="114"/>
                    <a:pt x="1735" y="115"/>
                    <a:pt x="1734" y="115"/>
                  </a:cubicBezTo>
                  <a:cubicBezTo>
                    <a:pt x="1733" y="115"/>
                    <a:pt x="1733" y="116"/>
                    <a:pt x="1732" y="117"/>
                  </a:cubicBezTo>
                  <a:cubicBezTo>
                    <a:pt x="1732" y="118"/>
                    <a:pt x="1733" y="119"/>
                    <a:pt x="1734" y="119"/>
                  </a:cubicBezTo>
                  <a:close/>
                  <a:moveTo>
                    <a:pt x="2032" y="153"/>
                  </a:moveTo>
                  <a:cubicBezTo>
                    <a:pt x="2036" y="153"/>
                    <a:pt x="2039" y="151"/>
                    <a:pt x="2039" y="147"/>
                  </a:cubicBezTo>
                  <a:cubicBezTo>
                    <a:pt x="2039" y="146"/>
                    <a:pt x="2038" y="145"/>
                    <a:pt x="2038" y="145"/>
                  </a:cubicBezTo>
                  <a:cubicBezTo>
                    <a:pt x="2038" y="145"/>
                    <a:pt x="2037" y="145"/>
                    <a:pt x="2037" y="145"/>
                  </a:cubicBezTo>
                  <a:cubicBezTo>
                    <a:pt x="2035" y="146"/>
                    <a:pt x="2033" y="147"/>
                    <a:pt x="2032" y="149"/>
                  </a:cubicBezTo>
                  <a:cubicBezTo>
                    <a:pt x="2031" y="149"/>
                    <a:pt x="2031" y="150"/>
                    <a:pt x="2031" y="151"/>
                  </a:cubicBezTo>
                  <a:cubicBezTo>
                    <a:pt x="2031" y="151"/>
                    <a:pt x="2032" y="152"/>
                    <a:pt x="2032" y="153"/>
                  </a:cubicBezTo>
                  <a:close/>
                  <a:moveTo>
                    <a:pt x="2088" y="99"/>
                  </a:moveTo>
                  <a:cubicBezTo>
                    <a:pt x="2088" y="99"/>
                    <a:pt x="2089" y="99"/>
                    <a:pt x="2089" y="98"/>
                  </a:cubicBezTo>
                  <a:cubicBezTo>
                    <a:pt x="2088" y="98"/>
                    <a:pt x="2088" y="96"/>
                    <a:pt x="2088" y="96"/>
                  </a:cubicBezTo>
                  <a:cubicBezTo>
                    <a:pt x="2084" y="96"/>
                    <a:pt x="2081" y="98"/>
                    <a:pt x="2078" y="96"/>
                  </a:cubicBezTo>
                  <a:cubicBezTo>
                    <a:pt x="2078" y="96"/>
                    <a:pt x="2077" y="96"/>
                    <a:pt x="2077" y="97"/>
                  </a:cubicBezTo>
                  <a:cubicBezTo>
                    <a:pt x="2077" y="97"/>
                    <a:pt x="2077" y="98"/>
                    <a:pt x="2077" y="98"/>
                  </a:cubicBezTo>
                  <a:cubicBezTo>
                    <a:pt x="2080" y="101"/>
                    <a:pt x="2084" y="102"/>
                    <a:pt x="2088" y="99"/>
                  </a:cubicBezTo>
                  <a:close/>
                  <a:moveTo>
                    <a:pt x="979" y="1483"/>
                  </a:moveTo>
                  <a:cubicBezTo>
                    <a:pt x="979" y="1483"/>
                    <a:pt x="979" y="1483"/>
                    <a:pt x="979" y="1483"/>
                  </a:cubicBezTo>
                  <a:cubicBezTo>
                    <a:pt x="978" y="1484"/>
                    <a:pt x="977" y="1484"/>
                    <a:pt x="976" y="1484"/>
                  </a:cubicBezTo>
                  <a:cubicBezTo>
                    <a:pt x="974" y="1486"/>
                    <a:pt x="973" y="1487"/>
                    <a:pt x="971" y="1488"/>
                  </a:cubicBezTo>
                  <a:cubicBezTo>
                    <a:pt x="970" y="1490"/>
                    <a:pt x="969" y="1491"/>
                    <a:pt x="967" y="1493"/>
                  </a:cubicBezTo>
                  <a:cubicBezTo>
                    <a:pt x="967" y="1494"/>
                    <a:pt x="967" y="1495"/>
                    <a:pt x="966" y="1495"/>
                  </a:cubicBezTo>
                  <a:cubicBezTo>
                    <a:pt x="973" y="1495"/>
                    <a:pt x="977" y="1491"/>
                    <a:pt x="979" y="1484"/>
                  </a:cubicBezTo>
                  <a:cubicBezTo>
                    <a:pt x="979" y="1484"/>
                    <a:pt x="979" y="1483"/>
                    <a:pt x="979" y="1483"/>
                  </a:cubicBezTo>
                  <a:cubicBezTo>
                    <a:pt x="979" y="1483"/>
                    <a:pt x="979" y="1483"/>
                    <a:pt x="979" y="1483"/>
                  </a:cubicBezTo>
                  <a:cubicBezTo>
                    <a:pt x="979" y="1483"/>
                    <a:pt x="979" y="1483"/>
                    <a:pt x="979" y="1483"/>
                  </a:cubicBezTo>
                  <a:close/>
                  <a:moveTo>
                    <a:pt x="1187" y="50"/>
                  </a:moveTo>
                  <a:cubicBezTo>
                    <a:pt x="1187" y="50"/>
                    <a:pt x="1188" y="49"/>
                    <a:pt x="1188" y="48"/>
                  </a:cubicBezTo>
                  <a:cubicBezTo>
                    <a:pt x="1188" y="46"/>
                    <a:pt x="1188" y="44"/>
                    <a:pt x="1187" y="44"/>
                  </a:cubicBezTo>
                  <a:cubicBezTo>
                    <a:pt x="1186" y="43"/>
                    <a:pt x="1185" y="44"/>
                    <a:pt x="1185" y="46"/>
                  </a:cubicBezTo>
                  <a:cubicBezTo>
                    <a:pt x="1184" y="47"/>
                    <a:pt x="1185" y="49"/>
                    <a:pt x="1186" y="50"/>
                  </a:cubicBezTo>
                  <a:cubicBezTo>
                    <a:pt x="1186" y="50"/>
                    <a:pt x="1186" y="50"/>
                    <a:pt x="1187" y="50"/>
                  </a:cubicBezTo>
                  <a:close/>
                  <a:moveTo>
                    <a:pt x="2603" y="1203"/>
                  </a:moveTo>
                  <a:cubicBezTo>
                    <a:pt x="2603" y="1203"/>
                    <a:pt x="2604" y="1202"/>
                    <a:pt x="2604" y="1202"/>
                  </a:cubicBezTo>
                  <a:cubicBezTo>
                    <a:pt x="2604" y="1202"/>
                    <a:pt x="2603" y="1201"/>
                    <a:pt x="2603" y="1201"/>
                  </a:cubicBezTo>
                  <a:cubicBezTo>
                    <a:pt x="2599" y="1201"/>
                    <a:pt x="2596" y="1200"/>
                    <a:pt x="2592" y="1200"/>
                  </a:cubicBezTo>
                  <a:cubicBezTo>
                    <a:pt x="2592" y="1200"/>
                    <a:pt x="2591" y="1201"/>
                    <a:pt x="2591" y="1202"/>
                  </a:cubicBezTo>
                  <a:cubicBezTo>
                    <a:pt x="2591" y="1203"/>
                    <a:pt x="2591" y="1204"/>
                    <a:pt x="2592" y="1204"/>
                  </a:cubicBezTo>
                  <a:cubicBezTo>
                    <a:pt x="2594" y="1204"/>
                    <a:pt x="2596" y="1204"/>
                    <a:pt x="2598" y="1204"/>
                  </a:cubicBezTo>
                  <a:cubicBezTo>
                    <a:pt x="2599" y="1204"/>
                    <a:pt x="2601" y="1204"/>
                    <a:pt x="2603" y="1203"/>
                  </a:cubicBezTo>
                  <a:close/>
                  <a:moveTo>
                    <a:pt x="2925" y="1280"/>
                  </a:moveTo>
                  <a:cubicBezTo>
                    <a:pt x="2926" y="1280"/>
                    <a:pt x="2926" y="1280"/>
                    <a:pt x="2926" y="1279"/>
                  </a:cubicBezTo>
                  <a:cubicBezTo>
                    <a:pt x="2927" y="1279"/>
                    <a:pt x="2926" y="1278"/>
                    <a:pt x="2926" y="1277"/>
                  </a:cubicBezTo>
                  <a:cubicBezTo>
                    <a:pt x="2925" y="1275"/>
                    <a:pt x="2923" y="1274"/>
                    <a:pt x="2922" y="1274"/>
                  </a:cubicBezTo>
                  <a:cubicBezTo>
                    <a:pt x="2921" y="1274"/>
                    <a:pt x="2921" y="1275"/>
                    <a:pt x="2920" y="1275"/>
                  </a:cubicBezTo>
                  <a:cubicBezTo>
                    <a:pt x="2920" y="1276"/>
                    <a:pt x="2920" y="1277"/>
                    <a:pt x="2921" y="1278"/>
                  </a:cubicBezTo>
                  <a:cubicBezTo>
                    <a:pt x="2922" y="1280"/>
                    <a:pt x="2924" y="1280"/>
                    <a:pt x="2925" y="1280"/>
                  </a:cubicBezTo>
                  <a:close/>
                  <a:moveTo>
                    <a:pt x="2714" y="668"/>
                  </a:moveTo>
                  <a:cubicBezTo>
                    <a:pt x="2713" y="668"/>
                    <a:pt x="2713" y="668"/>
                    <a:pt x="2712" y="668"/>
                  </a:cubicBezTo>
                  <a:cubicBezTo>
                    <a:pt x="2712" y="668"/>
                    <a:pt x="2712" y="669"/>
                    <a:pt x="2712" y="670"/>
                  </a:cubicBezTo>
                  <a:cubicBezTo>
                    <a:pt x="2711" y="673"/>
                    <a:pt x="2711" y="676"/>
                    <a:pt x="2711" y="679"/>
                  </a:cubicBezTo>
                  <a:cubicBezTo>
                    <a:pt x="2713" y="676"/>
                    <a:pt x="2714" y="673"/>
                    <a:pt x="2714" y="670"/>
                  </a:cubicBezTo>
                  <a:cubicBezTo>
                    <a:pt x="2714" y="669"/>
                    <a:pt x="2714" y="668"/>
                    <a:pt x="2714" y="668"/>
                  </a:cubicBezTo>
                  <a:close/>
                  <a:moveTo>
                    <a:pt x="1721" y="139"/>
                  </a:moveTo>
                  <a:cubicBezTo>
                    <a:pt x="1721" y="141"/>
                    <a:pt x="1723" y="140"/>
                    <a:pt x="1724" y="138"/>
                  </a:cubicBezTo>
                  <a:cubicBezTo>
                    <a:pt x="1724" y="138"/>
                    <a:pt x="1724" y="137"/>
                    <a:pt x="1724" y="137"/>
                  </a:cubicBezTo>
                  <a:cubicBezTo>
                    <a:pt x="1723" y="136"/>
                    <a:pt x="1723" y="134"/>
                    <a:pt x="1723" y="133"/>
                  </a:cubicBezTo>
                  <a:cubicBezTo>
                    <a:pt x="1722" y="132"/>
                    <a:pt x="1721" y="133"/>
                    <a:pt x="1721" y="134"/>
                  </a:cubicBezTo>
                  <a:cubicBezTo>
                    <a:pt x="1720" y="135"/>
                    <a:pt x="1720" y="136"/>
                    <a:pt x="1720" y="137"/>
                  </a:cubicBezTo>
                  <a:cubicBezTo>
                    <a:pt x="1720" y="138"/>
                    <a:pt x="1720" y="138"/>
                    <a:pt x="1721" y="139"/>
                  </a:cubicBezTo>
                  <a:close/>
                  <a:moveTo>
                    <a:pt x="1769" y="128"/>
                  </a:moveTo>
                  <a:cubicBezTo>
                    <a:pt x="1769" y="129"/>
                    <a:pt x="1771" y="131"/>
                    <a:pt x="1773" y="130"/>
                  </a:cubicBezTo>
                  <a:cubicBezTo>
                    <a:pt x="1775" y="130"/>
                    <a:pt x="1776" y="128"/>
                    <a:pt x="1776" y="126"/>
                  </a:cubicBezTo>
                  <a:cubicBezTo>
                    <a:pt x="1776" y="125"/>
                    <a:pt x="1775" y="124"/>
                    <a:pt x="1773" y="124"/>
                  </a:cubicBezTo>
                  <a:cubicBezTo>
                    <a:pt x="1771" y="124"/>
                    <a:pt x="1769" y="125"/>
                    <a:pt x="1769" y="128"/>
                  </a:cubicBezTo>
                  <a:close/>
                  <a:moveTo>
                    <a:pt x="2341" y="1170"/>
                  </a:moveTo>
                  <a:cubicBezTo>
                    <a:pt x="2341" y="1169"/>
                    <a:pt x="2340" y="1169"/>
                    <a:pt x="2340" y="1170"/>
                  </a:cubicBezTo>
                  <a:cubicBezTo>
                    <a:pt x="2339" y="1170"/>
                    <a:pt x="2338" y="1171"/>
                    <a:pt x="2338" y="1171"/>
                  </a:cubicBezTo>
                  <a:cubicBezTo>
                    <a:pt x="2338" y="1174"/>
                    <a:pt x="2340" y="1176"/>
                    <a:pt x="2342" y="1177"/>
                  </a:cubicBezTo>
                  <a:cubicBezTo>
                    <a:pt x="2342" y="1177"/>
                    <a:pt x="2343" y="1177"/>
                    <a:pt x="2343" y="1177"/>
                  </a:cubicBezTo>
                  <a:cubicBezTo>
                    <a:pt x="2344" y="1177"/>
                    <a:pt x="2344" y="1176"/>
                    <a:pt x="2345" y="1176"/>
                  </a:cubicBezTo>
                  <a:cubicBezTo>
                    <a:pt x="2345" y="1172"/>
                    <a:pt x="2343" y="1171"/>
                    <a:pt x="2341" y="1170"/>
                  </a:cubicBezTo>
                  <a:close/>
                  <a:moveTo>
                    <a:pt x="1735" y="130"/>
                  </a:moveTo>
                  <a:cubicBezTo>
                    <a:pt x="1738" y="129"/>
                    <a:pt x="1740" y="127"/>
                    <a:pt x="1742" y="125"/>
                  </a:cubicBezTo>
                  <a:cubicBezTo>
                    <a:pt x="1742" y="125"/>
                    <a:pt x="1743" y="125"/>
                    <a:pt x="1744" y="124"/>
                  </a:cubicBezTo>
                  <a:cubicBezTo>
                    <a:pt x="1744" y="124"/>
                    <a:pt x="1745" y="124"/>
                    <a:pt x="1746" y="124"/>
                  </a:cubicBezTo>
                  <a:cubicBezTo>
                    <a:pt x="1745" y="124"/>
                    <a:pt x="1745" y="124"/>
                    <a:pt x="1744" y="124"/>
                  </a:cubicBezTo>
                  <a:cubicBezTo>
                    <a:pt x="1743" y="123"/>
                    <a:pt x="1743" y="124"/>
                    <a:pt x="1742" y="124"/>
                  </a:cubicBezTo>
                  <a:cubicBezTo>
                    <a:pt x="1742" y="124"/>
                    <a:pt x="1742" y="124"/>
                    <a:pt x="1742" y="124"/>
                  </a:cubicBezTo>
                  <a:cubicBezTo>
                    <a:pt x="1742" y="124"/>
                    <a:pt x="1742" y="124"/>
                    <a:pt x="1742" y="124"/>
                  </a:cubicBezTo>
                  <a:cubicBezTo>
                    <a:pt x="1742" y="124"/>
                    <a:pt x="1742" y="124"/>
                    <a:pt x="1742" y="124"/>
                  </a:cubicBezTo>
                  <a:cubicBezTo>
                    <a:pt x="1742" y="124"/>
                    <a:pt x="1742" y="124"/>
                    <a:pt x="1742" y="124"/>
                  </a:cubicBezTo>
                  <a:cubicBezTo>
                    <a:pt x="1742" y="124"/>
                    <a:pt x="1742" y="124"/>
                    <a:pt x="1742" y="124"/>
                  </a:cubicBezTo>
                  <a:cubicBezTo>
                    <a:pt x="1739" y="124"/>
                    <a:pt x="1737" y="124"/>
                    <a:pt x="1735" y="124"/>
                  </a:cubicBezTo>
                  <a:cubicBezTo>
                    <a:pt x="1734" y="124"/>
                    <a:pt x="1732" y="125"/>
                    <a:pt x="1732" y="127"/>
                  </a:cubicBezTo>
                  <a:cubicBezTo>
                    <a:pt x="1732" y="128"/>
                    <a:pt x="1733" y="129"/>
                    <a:pt x="1733" y="129"/>
                  </a:cubicBezTo>
                  <a:cubicBezTo>
                    <a:pt x="1734" y="130"/>
                    <a:pt x="1735" y="130"/>
                    <a:pt x="1735" y="130"/>
                  </a:cubicBezTo>
                  <a:close/>
                  <a:moveTo>
                    <a:pt x="240" y="407"/>
                  </a:moveTo>
                  <a:cubicBezTo>
                    <a:pt x="240" y="407"/>
                    <a:pt x="240" y="407"/>
                    <a:pt x="240" y="407"/>
                  </a:cubicBezTo>
                  <a:cubicBezTo>
                    <a:pt x="240" y="407"/>
                    <a:pt x="240" y="407"/>
                    <a:pt x="240" y="407"/>
                  </a:cubicBezTo>
                  <a:close/>
                  <a:moveTo>
                    <a:pt x="2737" y="646"/>
                  </a:moveTo>
                  <a:cubicBezTo>
                    <a:pt x="2740" y="645"/>
                    <a:pt x="2742" y="642"/>
                    <a:pt x="2742" y="638"/>
                  </a:cubicBezTo>
                  <a:cubicBezTo>
                    <a:pt x="2742" y="638"/>
                    <a:pt x="2741" y="637"/>
                    <a:pt x="2741" y="637"/>
                  </a:cubicBezTo>
                  <a:cubicBezTo>
                    <a:pt x="2741" y="637"/>
                    <a:pt x="2740" y="637"/>
                    <a:pt x="2740" y="638"/>
                  </a:cubicBezTo>
                  <a:cubicBezTo>
                    <a:pt x="2738" y="639"/>
                    <a:pt x="2736" y="642"/>
                    <a:pt x="2735" y="645"/>
                  </a:cubicBezTo>
                  <a:cubicBezTo>
                    <a:pt x="2735" y="645"/>
                    <a:pt x="2736" y="646"/>
                    <a:pt x="2736" y="646"/>
                  </a:cubicBezTo>
                  <a:cubicBezTo>
                    <a:pt x="2736" y="646"/>
                    <a:pt x="2737" y="646"/>
                    <a:pt x="2737" y="646"/>
                  </a:cubicBezTo>
                  <a:close/>
                  <a:moveTo>
                    <a:pt x="1373" y="573"/>
                  </a:moveTo>
                  <a:cubicBezTo>
                    <a:pt x="1372" y="573"/>
                    <a:pt x="1372" y="573"/>
                    <a:pt x="1372" y="573"/>
                  </a:cubicBezTo>
                  <a:cubicBezTo>
                    <a:pt x="1373" y="573"/>
                    <a:pt x="1373" y="573"/>
                    <a:pt x="1373" y="573"/>
                  </a:cubicBezTo>
                  <a:cubicBezTo>
                    <a:pt x="1373" y="573"/>
                    <a:pt x="1373" y="573"/>
                    <a:pt x="1373" y="573"/>
                  </a:cubicBezTo>
                  <a:close/>
                  <a:moveTo>
                    <a:pt x="1379" y="566"/>
                  </a:moveTo>
                  <a:cubicBezTo>
                    <a:pt x="1379" y="565"/>
                    <a:pt x="1379" y="564"/>
                    <a:pt x="1378" y="564"/>
                  </a:cubicBezTo>
                  <a:cubicBezTo>
                    <a:pt x="1378" y="564"/>
                    <a:pt x="1377" y="563"/>
                    <a:pt x="1377" y="564"/>
                  </a:cubicBezTo>
                  <a:cubicBezTo>
                    <a:pt x="1375" y="564"/>
                    <a:pt x="1373" y="565"/>
                    <a:pt x="1373" y="568"/>
                  </a:cubicBezTo>
                  <a:cubicBezTo>
                    <a:pt x="1372" y="569"/>
                    <a:pt x="1372" y="571"/>
                    <a:pt x="1372" y="572"/>
                  </a:cubicBezTo>
                  <a:cubicBezTo>
                    <a:pt x="1373" y="572"/>
                    <a:pt x="1374" y="572"/>
                    <a:pt x="1375" y="572"/>
                  </a:cubicBezTo>
                  <a:cubicBezTo>
                    <a:pt x="1377" y="570"/>
                    <a:pt x="1379" y="568"/>
                    <a:pt x="1379" y="566"/>
                  </a:cubicBezTo>
                  <a:close/>
                  <a:moveTo>
                    <a:pt x="2436" y="1210"/>
                  </a:moveTo>
                  <a:cubicBezTo>
                    <a:pt x="2435" y="1210"/>
                    <a:pt x="2435" y="1210"/>
                    <a:pt x="2435" y="1211"/>
                  </a:cubicBezTo>
                  <a:cubicBezTo>
                    <a:pt x="2434" y="1212"/>
                    <a:pt x="2433" y="1213"/>
                    <a:pt x="2434" y="1214"/>
                  </a:cubicBezTo>
                  <a:cubicBezTo>
                    <a:pt x="2435" y="1216"/>
                    <a:pt x="2437" y="1216"/>
                    <a:pt x="2438" y="1216"/>
                  </a:cubicBezTo>
                  <a:cubicBezTo>
                    <a:pt x="2440" y="1216"/>
                    <a:pt x="2440" y="1215"/>
                    <a:pt x="2441" y="1215"/>
                  </a:cubicBezTo>
                  <a:cubicBezTo>
                    <a:pt x="2441" y="1214"/>
                    <a:pt x="2441" y="1213"/>
                    <a:pt x="2441" y="1213"/>
                  </a:cubicBezTo>
                  <a:cubicBezTo>
                    <a:pt x="2441" y="1211"/>
                    <a:pt x="2438" y="1209"/>
                    <a:pt x="2436" y="1210"/>
                  </a:cubicBezTo>
                  <a:close/>
                  <a:moveTo>
                    <a:pt x="2917" y="1262"/>
                  </a:moveTo>
                  <a:cubicBezTo>
                    <a:pt x="2918" y="1263"/>
                    <a:pt x="2919" y="1262"/>
                    <a:pt x="2919" y="1262"/>
                  </a:cubicBezTo>
                  <a:cubicBezTo>
                    <a:pt x="2920" y="1262"/>
                    <a:pt x="2920" y="1261"/>
                    <a:pt x="2919" y="1261"/>
                  </a:cubicBezTo>
                  <a:cubicBezTo>
                    <a:pt x="2917" y="1260"/>
                    <a:pt x="2915" y="1259"/>
                    <a:pt x="2912" y="1259"/>
                  </a:cubicBezTo>
                  <a:cubicBezTo>
                    <a:pt x="2912" y="1259"/>
                    <a:pt x="2911" y="1259"/>
                    <a:pt x="2911" y="1259"/>
                  </a:cubicBezTo>
                  <a:cubicBezTo>
                    <a:pt x="2911" y="1259"/>
                    <a:pt x="2911" y="1259"/>
                    <a:pt x="2911" y="1259"/>
                  </a:cubicBezTo>
                  <a:cubicBezTo>
                    <a:pt x="2913" y="1261"/>
                    <a:pt x="2915" y="1262"/>
                    <a:pt x="2917" y="1262"/>
                  </a:cubicBezTo>
                  <a:close/>
                  <a:moveTo>
                    <a:pt x="686" y="324"/>
                  </a:moveTo>
                  <a:cubicBezTo>
                    <a:pt x="687" y="325"/>
                    <a:pt x="688" y="325"/>
                    <a:pt x="688" y="325"/>
                  </a:cubicBezTo>
                  <a:cubicBezTo>
                    <a:pt x="691" y="323"/>
                    <a:pt x="693" y="321"/>
                    <a:pt x="694" y="318"/>
                  </a:cubicBezTo>
                  <a:cubicBezTo>
                    <a:pt x="693" y="318"/>
                    <a:pt x="693" y="318"/>
                    <a:pt x="693" y="317"/>
                  </a:cubicBezTo>
                  <a:cubicBezTo>
                    <a:pt x="693" y="317"/>
                    <a:pt x="692" y="317"/>
                    <a:pt x="692" y="317"/>
                  </a:cubicBezTo>
                  <a:cubicBezTo>
                    <a:pt x="690" y="318"/>
                    <a:pt x="689" y="319"/>
                    <a:pt x="688" y="319"/>
                  </a:cubicBezTo>
                  <a:cubicBezTo>
                    <a:pt x="686" y="320"/>
                    <a:pt x="686" y="322"/>
                    <a:pt x="686" y="324"/>
                  </a:cubicBezTo>
                  <a:close/>
                  <a:moveTo>
                    <a:pt x="2354" y="1194"/>
                  </a:moveTo>
                  <a:cubicBezTo>
                    <a:pt x="2353" y="1194"/>
                    <a:pt x="2352" y="1194"/>
                    <a:pt x="2352" y="1194"/>
                  </a:cubicBezTo>
                  <a:cubicBezTo>
                    <a:pt x="2351" y="1195"/>
                    <a:pt x="2350" y="1195"/>
                    <a:pt x="2351" y="1197"/>
                  </a:cubicBezTo>
                  <a:cubicBezTo>
                    <a:pt x="2352" y="1198"/>
                    <a:pt x="2353" y="1200"/>
                    <a:pt x="2355" y="1201"/>
                  </a:cubicBezTo>
                  <a:cubicBezTo>
                    <a:pt x="2355" y="1201"/>
                    <a:pt x="2356" y="1201"/>
                    <a:pt x="2356" y="1201"/>
                  </a:cubicBezTo>
                  <a:cubicBezTo>
                    <a:pt x="2357" y="1200"/>
                    <a:pt x="2357" y="1200"/>
                    <a:pt x="2357" y="1199"/>
                  </a:cubicBezTo>
                  <a:cubicBezTo>
                    <a:pt x="2357" y="1196"/>
                    <a:pt x="2356" y="1195"/>
                    <a:pt x="2354" y="1194"/>
                  </a:cubicBezTo>
                  <a:close/>
                  <a:moveTo>
                    <a:pt x="886" y="505"/>
                  </a:moveTo>
                  <a:cubicBezTo>
                    <a:pt x="885" y="506"/>
                    <a:pt x="884" y="507"/>
                    <a:pt x="883" y="508"/>
                  </a:cubicBezTo>
                  <a:cubicBezTo>
                    <a:pt x="883" y="508"/>
                    <a:pt x="883" y="509"/>
                    <a:pt x="883" y="509"/>
                  </a:cubicBezTo>
                  <a:cubicBezTo>
                    <a:pt x="884" y="510"/>
                    <a:pt x="885" y="510"/>
                    <a:pt x="886" y="510"/>
                  </a:cubicBezTo>
                  <a:cubicBezTo>
                    <a:pt x="886" y="510"/>
                    <a:pt x="888" y="509"/>
                    <a:pt x="888" y="508"/>
                  </a:cubicBezTo>
                  <a:cubicBezTo>
                    <a:pt x="889" y="508"/>
                    <a:pt x="889" y="507"/>
                    <a:pt x="889" y="506"/>
                  </a:cubicBezTo>
                  <a:cubicBezTo>
                    <a:pt x="889" y="505"/>
                    <a:pt x="887" y="505"/>
                    <a:pt x="886" y="505"/>
                  </a:cubicBezTo>
                  <a:close/>
                  <a:moveTo>
                    <a:pt x="2932" y="1284"/>
                  </a:moveTo>
                  <a:cubicBezTo>
                    <a:pt x="2932" y="1285"/>
                    <a:pt x="2932" y="1285"/>
                    <a:pt x="2932" y="1285"/>
                  </a:cubicBezTo>
                  <a:cubicBezTo>
                    <a:pt x="2933" y="1287"/>
                    <a:pt x="2935" y="1289"/>
                    <a:pt x="2937" y="1289"/>
                  </a:cubicBezTo>
                  <a:cubicBezTo>
                    <a:pt x="2938" y="1289"/>
                    <a:pt x="2939" y="1288"/>
                    <a:pt x="2940" y="1288"/>
                  </a:cubicBezTo>
                  <a:cubicBezTo>
                    <a:pt x="2940" y="1287"/>
                    <a:pt x="2940" y="1287"/>
                    <a:pt x="2940" y="1286"/>
                  </a:cubicBezTo>
                  <a:cubicBezTo>
                    <a:pt x="2938" y="1285"/>
                    <a:pt x="2936" y="1284"/>
                    <a:pt x="2934" y="1283"/>
                  </a:cubicBezTo>
                  <a:cubicBezTo>
                    <a:pt x="2934" y="1283"/>
                    <a:pt x="2933" y="1283"/>
                    <a:pt x="2932" y="1284"/>
                  </a:cubicBezTo>
                  <a:close/>
                  <a:moveTo>
                    <a:pt x="777" y="147"/>
                  </a:moveTo>
                  <a:cubicBezTo>
                    <a:pt x="778" y="146"/>
                    <a:pt x="779" y="145"/>
                    <a:pt x="779" y="144"/>
                  </a:cubicBezTo>
                  <a:cubicBezTo>
                    <a:pt x="780" y="144"/>
                    <a:pt x="780" y="144"/>
                    <a:pt x="780" y="143"/>
                  </a:cubicBezTo>
                  <a:cubicBezTo>
                    <a:pt x="780" y="143"/>
                    <a:pt x="779" y="143"/>
                    <a:pt x="779" y="142"/>
                  </a:cubicBezTo>
                  <a:cubicBezTo>
                    <a:pt x="778" y="142"/>
                    <a:pt x="777" y="142"/>
                    <a:pt x="776" y="144"/>
                  </a:cubicBezTo>
                  <a:cubicBezTo>
                    <a:pt x="776" y="144"/>
                    <a:pt x="775" y="145"/>
                    <a:pt x="776" y="145"/>
                  </a:cubicBezTo>
                  <a:cubicBezTo>
                    <a:pt x="776" y="146"/>
                    <a:pt x="776" y="147"/>
                    <a:pt x="777" y="147"/>
                  </a:cubicBezTo>
                  <a:close/>
                  <a:moveTo>
                    <a:pt x="789" y="397"/>
                  </a:moveTo>
                  <a:cubicBezTo>
                    <a:pt x="789" y="398"/>
                    <a:pt x="788" y="398"/>
                    <a:pt x="788" y="399"/>
                  </a:cubicBezTo>
                  <a:cubicBezTo>
                    <a:pt x="788" y="399"/>
                    <a:pt x="788" y="400"/>
                    <a:pt x="788" y="401"/>
                  </a:cubicBezTo>
                  <a:cubicBezTo>
                    <a:pt x="789" y="402"/>
                    <a:pt x="790" y="403"/>
                    <a:pt x="791" y="405"/>
                  </a:cubicBezTo>
                  <a:cubicBezTo>
                    <a:pt x="792" y="405"/>
                    <a:pt x="792" y="405"/>
                    <a:pt x="793" y="405"/>
                  </a:cubicBezTo>
                  <a:cubicBezTo>
                    <a:pt x="793" y="405"/>
                    <a:pt x="794" y="404"/>
                    <a:pt x="793" y="403"/>
                  </a:cubicBezTo>
                  <a:cubicBezTo>
                    <a:pt x="793" y="401"/>
                    <a:pt x="792" y="399"/>
                    <a:pt x="789" y="397"/>
                  </a:cubicBezTo>
                  <a:close/>
                  <a:moveTo>
                    <a:pt x="916" y="487"/>
                  </a:moveTo>
                  <a:cubicBezTo>
                    <a:pt x="915" y="488"/>
                    <a:pt x="914" y="489"/>
                    <a:pt x="914" y="490"/>
                  </a:cubicBezTo>
                  <a:cubicBezTo>
                    <a:pt x="914" y="491"/>
                    <a:pt x="915" y="492"/>
                    <a:pt x="915" y="493"/>
                  </a:cubicBezTo>
                  <a:cubicBezTo>
                    <a:pt x="916" y="494"/>
                    <a:pt x="917" y="494"/>
                    <a:pt x="917" y="494"/>
                  </a:cubicBezTo>
                  <a:cubicBezTo>
                    <a:pt x="918" y="493"/>
                    <a:pt x="919" y="492"/>
                    <a:pt x="919" y="491"/>
                  </a:cubicBezTo>
                  <a:cubicBezTo>
                    <a:pt x="919" y="490"/>
                    <a:pt x="919" y="489"/>
                    <a:pt x="919" y="487"/>
                  </a:cubicBezTo>
                  <a:cubicBezTo>
                    <a:pt x="918" y="487"/>
                    <a:pt x="918" y="486"/>
                    <a:pt x="918" y="486"/>
                  </a:cubicBezTo>
                  <a:cubicBezTo>
                    <a:pt x="917" y="486"/>
                    <a:pt x="916" y="487"/>
                    <a:pt x="916" y="487"/>
                  </a:cubicBezTo>
                  <a:close/>
                  <a:moveTo>
                    <a:pt x="2852" y="1219"/>
                  </a:moveTo>
                  <a:cubicBezTo>
                    <a:pt x="2852" y="1221"/>
                    <a:pt x="2853" y="1224"/>
                    <a:pt x="2855" y="1226"/>
                  </a:cubicBezTo>
                  <a:cubicBezTo>
                    <a:pt x="2855" y="1227"/>
                    <a:pt x="2856" y="1227"/>
                    <a:pt x="2856" y="1226"/>
                  </a:cubicBezTo>
                  <a:cubicBezTo>
                    <a:pt x="2857" y="1226"/>
                    <a:pt x="2858" y="1225"/>
                    <a:pt x="2858" y="1225"/>
                  </a:cubicBezTo>
                  <a:cubicBezTo>
                    <a:pt x="2858" y="1222"/>
                    <a:pt x="2856" y="1220"/>
                    <a:pt x="2852" y="1219"/>
                  </a:cubicBezTo>
                  <a:close/>
                  <a:moveTo>
                    <a:pt x="1744" y="73"/>
                  </a:moveTo>
                  <a:cubicBezTo>
                    <a:pt x="1744" y="73"/>
                    <a:pt x="1745" y="73"/>
                    <a:pt x="1745" y="73"/>
                  </a:cubicBezTo>
                  <a:cubicBezTo>
                    <a:pt x="1747" y="73"/>
                    <a:pt x="1748" y="71"/>
                    <a:pt x="1748" y="70"/>
                  </a:cubicBezTo>
                  <a:cubicBezTo>
                    <a:pt x="1747" y="69"/>
                    <a:pt x="1746" y="68"/>
                    <a:pt x="1745" y="68"/>
                  </a:cubicBezTo>
                  <a:cubicBezTo>
                    <a:pt x="1743" y="68"/>
                    <a:pt x="1741" y="70"/>
                    <a:pt x="1742" y="71"/>
                  </a:cubicBezTo>
                  <a:cubicBezTo>
                    <a:pt x="1742" y="72"/>
                    <a:pt x="1743" y="73"/>
                    <a:pt x="1744" y="73"/>
                  </a:cubicBezTo>
                  <a:close/>
                  <a:moveTo>
                    <a:pt x="1772" y="72"/>
                  </a:moveTo>
                  <a:cubicBezTo>
                    <a:pt x="1773" y="72"/>
                    <a:pt x="1774" y="71"/>
                    <a:pt x="1774" y="70"/>
                  </a:cubicBezTo>
                  <a:cubicBezTo>
                    <a:pt x="1774" y="69"/>
                    <a:pt x="1773" y="68"/>
                    <a:pt x="1771" y="68"/>
                  </a:cubicBezTo>
                  <a:cubicBezTo>
                    <a:pt x="1770" y="68"/>
                    <a:pt x="1769" y="70"/>
                    <a:pt x="1769" y="71"/>
                  </a:cubicBezTo>
                  <a:cubicBezTo>
                    <a:pt x="1770" y="71"/>
                    <a:pt x="1771" y="72"/>
                    <a:pt x="1772" y="72"/>
                  </a:cubicBezTo>
                  <a:close/>
                  <a:moveTo>
                    <a:pt x="696" y="113"/>
                  </a:moveTo>
                  <a:cubicBezTo>
                    <a:pt x="695" y="113"/>
                    <a:pt x="696" y="114"/>
                    <a:pt x="696" y="115"/>
                  </a:cubicBezTo>
                  <a:cubicBezTo>
                    <a:pt x="696" y="116"/>
                    <a:pt x="697" y="116"/>
                    <a:pt x="697" y="116"/>
                  </a:cubicBezTo>
                  <a:cubicBezTo>
                    <a:pt x="698" y="116"/>
                    <a:pt x="698" y="116"/>
                    <a:pt x="699" y="114"/>
                  </a:cubicBezTo>
                  <a:cubicBezTo>
                    <a:pt x="698" y="114"/>
                    <a:pt x="698" y="112"/>
                    <a:pt x="698" y="112"/>
                  </a:cubicBezTo>
                  <a:cubicBezTo>
                    <a:pt x="698" y="112"/>
                    <a:pt x="697" y="111"/>
                    <a:pt x="696" y="111"/>
                  </a:cubicBezTo>
                  <a:cubicBezTo>
                    <a:pt x="696" y="112"/>
                    <a:pt x="696" y="112"/>
                    <a:pt x="696" y="113"/>
                  </a:cubicBezTo>
                  <a:close/>
                  <a:moveTo>
                    <a:pt x="2408" y="1175"/>
                  </a:moveTo>
                  <a:cubicBezTo>
                    <a:pt x="2408" y="1174"/>
                    <a:pt x="2407" y="1173"/>
                    <a:pt x="2407" y="1173"/>
                  </a:cubicBezTo>
                  <a:cubicBezTo>
                    <a:pt x="2406" y="1172"/>
                    <a:pt x="2405" y="1172"/>
                    <a:pt x="2404" y="1172"/>
                  </a:cubicBezTo>
                  <a:cubicBezTo>
                    <a:pt x="2403" y="1172"/>
                    <a:pt x="2402" y="1173"/>
                    <a:pt x="2400" y="1173"/>
                  </a:cubicBezTo>
                  <a:cubicBezTo>
                    <a:pt x="2402" y="1174"/>
                    <a:pt x="2404" y="1175"/>
                    <a:pt x="2406" y="1176"/>
                  </a:cubicBezTo>
                  <a:cubicBezTo>
                    <a:pt x="2406" y="1176"/>
                    <a:pt x="2407" y="1176"/>
                    <a:pt x="2408" y="1176"/>
                  </a:cubicBezTo>
                  <a:cubicBezTo>
                    <a:pt x="2408" y="1176"/>
                    <a:pt x="2408" y="1175"/>
                    <a:pt x="2408" y="1175"/>
                  </a:cubicBezTo>
                  <a:close/>
                  <a:moveTo>
                    <a:pt x="2650" y="1186"/>
                  </a:moveTo>
                  <a:cubicBezTo>
                    <a:pt x="2649" y="1187"/>
                    <a:pt x="2649" y="1187"/>
                    <a:pt x="2649" y="1187"/>
                  </a:cubicBezTo>
                  <a:cubicBezTo>
                    <a:pt x="2650" y="1188"/>
                    <a:pt x="2650" y="1189"/>
                    <a:pt x="2651" y="1189"/>
                  </a:cubicBezTo>
                  <a:cubicBezTo>
                    <a:pt x="2652" y="1189"/>
                    <a:pt x="2654" y="1189"/>
                    <a:pt x="2655" y="1189"/>
                  </a:cubicBezTo>
                  <a:cubicBezTo>
                    <a:pt x="2656" y="1189"/>
                    <a:pt x="2656" y="1188"/>
                    <a:pt x="2656" y="1188"/>
                  </a:cubicBezTo>
                  <a:cubicBezTo>
                    <a:pt x="2656" y="1187"/>
                    <a:pt x="2656" y="1187"/>
                    <a:pt x="2656" y="1186"/>
                  </a:cubicBezTo>
                  <a:cubicBezTo>
                    <a:pt x="2654" y="1184"/>
                    <a:pt x="2652" y="1184"/>
                    <a:pt x="2650" y="1186"/>
                  </a:cubicBezTo>
                  <a:close/>
                  <a:moveTo>
                    <a:pt x="1965" y="212"/>
                  </a:moveTo>
                  <a:cubicBezTo>
                    <a:pt x="1967" y="213"/>
                    <a:pt x="1968" y="212"/>
                    <a:pt x="1968" y="209"/>
                  </a:cubicBezTo>
                  <a:cubicBezTo>
                    <a:pt x="1967" y="209"/>
                    <a:pt x="1967" y="208"/>
                    <a:pt x="1966" y="207"/>
                  </a:cubicBezTo>
                  <a:cubicBezTo>
                    <a:pt x="1965" y="206"/>
                    <a:pt x="1963" y="208"/>
                    <a:pt x="1963" y="210"/>
                  </a:cubicBezTo>
                  <a:cubicBezTo>
                    <a:pt x="1963" y="211"/>
                    <a:pt x="1964" y="212"/>
                    <a:pt x="1965" y="212"/>
                  </a:cubicBezTo>
                  <a:close/>
                  <a:moveTo>
                    <a:pt x="789" y="185"/>
                  </a:moveTo>
                  <a:cubicBezTo>
                    <a:pt x="790" y="185"/>
                    <a:pt x="791" y="185"/>
                    <a:pt x="791" y="184"/>
                  </a:cubicBezTo>
                  <a:cubicBezTo>
                    <a:pt x="789" y="182"/>
                    <a:pt x="787" y="182"/>
                    <a:pt x="785" y="182"/>
                  </a:cubicBezTo>
                  <a:cubicBezTo>
                    <a:pt x="786" y="187"/>
                    <a:pt x="786" y="187"/>
                    <a:pt x="789" y="185"/>
                  </a:cubicBezTo>
                  <a:close/>
                  <a:moveTo>
                    <a:pt x="2582" y="1088"/>
                  </a:moveTo>
                  <a:cubicBezTo>
                    <a:pt x="2582" y="1088"/>
                    <a:pt x="2583" y="1088"/>
                    <a:pt x="2583" y="1088"/>
                  </a:cubicBezTo>
                  <a:cubicBezTo>
                    <a:pt x="2584" y="1089"/>
                    <a:pt x="2585" y="1089"/>
                    <a:pt x="2587" y="1089"/>
                  </a:cubicBezTo>
                  <a:cubicBezTo>
                    <a:pt x="2589" y="1088"/>
                    <a:pt x="2590" y="1086"/>
                    <a:pt x="2589" y="1085"/>
                  </a:cubicBezTo>
                  <a:cubicBezTo>
                    <a:pt x="2588" y="1084"/>
                    <a:pt x="2587" y="1083"/>
                    <a:pt x="2586" y="1083"/>
                  </a:cubicBezTo>
                  <a:cubicBezTo>
                    <a:pt x="2586" y="1083"/>
                    <a:pt x="2586" y="1083"/>
                    <a:pt x="2586" y="1082"/>
                  </a:cubicBezTo>
                  <a:cubicBezTo>
                    <a:pt x="2586" y="1081"/>
                    <a:pt x="2586" y="1080"/>
                    <a:pt x="2586" y="1079"/>
                  </a:cubicBezTo>
                  <a:cubicBezTo>
                    <a:pt x="2586" y="1078"/>
                    <a:pt x="2586" y="1078"/>
                    <a:pt x="2586" y="1078"/>
                  </a:cubicBezTo>
                  <a:cubicBezTo>
                    <a:pt x="2585" y="1077"/>
                    <a:pt x="2585" y="1077"/>
                    <a:pt x="2584" y="1078"/>
                  </a:cubicBezTo>
                  <a:cubicBezTo>
                    <a:pt x="2583" y="1078"/>
                    <a:pt x="2582" y="1079"/>
                    <a:pt x="2582" y="1080"/>
                  </a:cubicBezTo>
                  <a:cubicBezTo>
                    <a:pt x="2582" y="1082"/>
                    <a:pt x="2582" y="1084"/>
                    <a:pt x="2582" y="1086"/>
                  </a:cubicBezTo>
                  <a:cubicBezTo>
                    <a:pt x="2582" y="1086"/>
                    <a:pt x="2582" y="1086"/>
                    <a:pt x="2582" y="1086"/>
                  </a:cubicBezTo>
                  <a:cubicBezTo>
                    <a:pt x="2582" y="1087"/>
                    <a:pt x="2582" y="1087"/>
                    <a:pt x="2582" y="1087"/>
                  </a:cubicBezTo>
                  <a:cubicBezTo>
                    <a:pt x="2582" y="1087"/>
                    <a:pt x="2582" y="1087"/>
                    <a:pt x="2581" y="1087"/>
                  </a:cubicBezTo>
                  <a:cubicBezTo>
                    <a:pt x="2582" y="1087"/>
                    <a:pt x="2582" y="1087"/>
                    <a:pt x="2582" y="1087"/>
                  </a:cubicBezTo>
                  <a:cubicBezTo>
                    <a:pt x="2582" y="1087"/>
                    <a:pt x="2582" y="1088"/>
                    <a:pt x="2582" y="1088"/>
                  </a:cubicBezTo>
                  <a:close/>
                  <a:moveTo>
                    <a:pt x="871" y="1041"/>
                  </a:moveTo>
                  <a:cubicBezTo>
                    <a:pt x="870" y="1040"/>
                    <a:pt x="869" y="1040"/>
                    <a:pt x="869" y="1040"/>
                  </a:cubicBezTo>
                  <a:cubicBezTo>
                    <a:pt x="868" y="1041"/>
                    <a:pt x="868" y="1042"/>
                    <a:pt x="868" y="1042"/>
                  </a:cubicBezTo>
                  <a:cubicBezTo>
                    <a:pt x="869" y="1043"/>
                    <a:pt x="869" y="1045"/>
                    <a:pt x="870" y="1045"/>
                  </a:cubicBezTo>
                  <a:cubicBezTo>
                    <a:pt x="870" y="1046"/>
                    <a:pt x="871" y="1045"/>
                    <a:pt x="872" y="1044"/>
                  </a:cubicBezTo>
                  <a:cubicBezTo>
                    <a:pt x="872" y="1043"/>
                    <a:pt x="872" y="1042"/>
                    <a:pt x="871" y="1041"/>
                  </a:cubicBezTo>
                  <a:close/>
                  <a:moveTo>
                    <a:pt x="870" y="1026"/>
                  </a:moveTo>
                  <a:cubicBezTo>
                    <a:pt x="870" y="1026"/>
                    <a:pt x="869" y="1025"/>
                    <a:pt x="869" y="1025"/>
                  </a:cubicBezTo>
                  <a:cubicBezTo>
                    <a:pt x="867" y="1025"/>
                    <a:pt x="865" y="1025"/>
                    <a:pt x="865" y="1027"/>
                  </a:cubicBezTo>
                  <a:cubicBezTo>
                    <a:pt x="864" y="1028"/>
                    <a:pt x="865" y="1029"/>
                    <a:pt x="866" y="1029"/>
                  </a:cubicBezTo>
                  <a:cubicBezTo>
                    <a:pt x="868" y="1030"/>
                    <a:pt x="870" y="1028"/>
                    <a:pt x="870" y="1026"/>
                  </a:cubicBezTo>
                  <a:close/>
                  <a:moveTo>
                    <a:pt x="829" y="447"/>
                  </a:moveTo>
                  <a:cubicBezTo>
                    <a:pt x="828" y="447"/>
                    <a:pt x="828" y="448"/>
                    <a:pt x="828" y="449"/>
                  </a:cubicBezTo>
                  <a:cubicBezTo>
                    <a:pt x="829" y="450"/>
                    <a:pt x="829" y="452"/>
                    <a:pt x="831" y="452"/>
                  </a:cubicBezTo>
                  <a:cubicBezTo>
                    <a:pt x="832" y="452"/>
                    <a:pt x="833" y="451"/>
                    <a:pt x="834" y="451"/>
                  </a:cubicBezTo>
                  <a:cubicBezTo>
                    <a:pt x="834" y="450"/>
                    <a:pt x="834" y="449"/>
                    <a:pt x="834" y="449"/>
                  </a:cubicBezTo>
                  <a:cubicBezTo>
                    <a:pt x="833" y="447"/>
                    <a:pt x="831" y="446"/>
                    <a:pt x="829" y="447"/>
                  </a:cubicBezTo>
                  <a:close/>
                  <a:moveTo>
                    <a:pt x="723" y="939"/>
                  </a:moveTo>
                  <a:cubicBezTo>
                    <a:pt x="721" y="939"/>
                    <a:pt x="720" y="941"/>
                    <a:pt x="720" y="942"/>
                  </a:cubicBezTo>
                  <a:cubicBezTo>
                    <a:pt x="720" y="944"/>
                    <a:pt x="721" y="944"/>
                    <a:pt x="723" y="945"/>
                  </a:cubicBezTo>
                  <a:cubicBezTo>
                    <a:pt x="724" y="945"/>
                    <a:pt x="725" y="944"/>
                    <a:pt x="725" y="942"/>
                  </a:cubicBezTo>
                  <a:cubicBezTo>
                    <a:pt x="725" y="941"/>
                    <a:pt x="724" y="939"/>
                    <a:pt x="723" y="939"/>
                  </a:cubicBezTo>
                  <a:close/>
                  <a:moveTo>
                    <a:pt x="731" y="920"/>
                  </a:moveTo>
                  <a:cubicBezTo>
                    <a:pt x="730" y="920"/>
                    <a:pt x="730" y="920"/>
                    <a:pt x="730" y="921"/>
                  </a:cubicBezTo>
                  <a:cubicBezTo>
                    <a:pt x="729" y="923"/>
                    <a:pt x="729" y="925"/>
                    <a:pt x="731" y="927"/>
                  </a:cubicBezTo>
                  <a:cubicBezTo>
                    <a:pt x="731" y="927"/>
                    <a:pt x="732" y="927"/>
                    <a:pt x="732" y="927"/>
                  </a:cubicBezTo>
                  <a:cubicBezTo>
                    <a:pt x="734" y="925"/>
                    <a:pt x="733" y="921"/>
                    <a:pt x="731" y="920"/>
                  </a:cubicBezTo>
                  <a:close/>
                  <a:moveTo>
                    <a:pt x="717" y="921"/>
                  </a:moveTo>
                  <a:cubicBezTo>
                    <a:pt x="717" y="922"/>
                    <a:pt x="717" y="923"/>
                    <a:pt x="717" y="923"/>
                  </a:cubicBezTo>
                  <a:cubicBezTo>
                    <a:pt x="717" y="924"/>
                    <a:pt x="718" y="924"/>
                    <a:pt x="718" y="924"/>
                  </a:cubicBezTo>
                  <a:cubicBezTo>
                    <a:pt x="720" y="924"/>
                    <a:pt x="721" y="923"/>
                    <a:pt x="723" y="922"/>
                  </a:cubicBezTo>
                  <a:cubicBezTo>
                    <a:pt x="723" y="922"/>
                    <a:pt x="723" y="921"/>
                    <a:pt x="723" y="921"/>
                  </a:cubicBezTo>
                  <a:cubicBezTo>
                    <a:pt x="723" y="921"/>
                    <a:pt x="722" y="920"/>
                    <a:pt x="722" y="920"/>
                  </a:cubicBezTo>
                  <a:cubicBezTo>
                    <a:pt x="720" y="920"/>
                    <a:pt x="719" y="920"/>
                    <a:pt x="717" y="921"/>
                  </a:cubicBezTo>
                  <a:close/>
                  <a:moveTo>
                    <a:pt x="759" y="982"/>
                  </a:moveTo>
                  <a:cubicBezTo>
                    <a:pt x="760" y="982"/>
                    <a:pt x="760" y="982"/>
                    <a:pt x="761" y="982"/>
                  </a:cubicBezTo>
                  <a:cubicBezTo>
                    <a:pt x="761" y="982"/>
                    <a:pt x="762" y="981"/>
                    <a:pt x="762" y="981"/>
                  </a:cubicBezTo>
                  <a:cubicBezTo>
                    <a:pt x="762" y="981"/>
                    <a:pt x="762" y="980"/>
                    <a:pt x="761" y="979"/>
                  </a:cubicBezTo>
                  <a:cubicBezTo>
                    <a:pt x="760" y="978"/>
                    <a:pt x="759" y="979"/>
                    <a:pt x="758" y="979"/>
                  </a:cubicBezTo>
                  <a:cubicBezTo>
                    <a:pt x="757" y="980"/>
                    <a:pt x="757" y="981"/>
                    <a:pt x="757" y="981"/>
                  </a:cubicBezTo>
                  <a:cubicBezTo>
                    <a:pt x="757" y="982"/>
                    <a:pt x="758" y="982"/>
                    <a:pt x="759" y="982"/>
                  </a:cubicBezTo>
                  <a:close/>
                  <a:moveTo>
                    <a:pt x="2850" y="1216"/>
                  </a:moveTo>
                  <a:cubicBezTo>
                    <a:pt x="2851" y="1216"/>
                    <a:pt x="2852" y="1216"/>
                    <a:pt x="2854" y="1216"/>
                  </a:cubicBezTo>
                  <a:cubicBezTo>
                    <a:pt x="2852" y="1216"/>
                    <a:pt x="2851" y="1216"/>
                    <a:pt x="2850" y="1216"/>
                  </a:cubicBezTo>
                  <a:cubicBezTo>
                    <a:pt x="2850" y="1216"/>
                    <a:pt x="2850" y="1216"/>
                    <a:pt x="2850" y="1216"/>
                  </a:cubicBezTo>
                  <a:cubicBezTo>
                    <a:pt x="2849" y="1216"/>
                    <a:pt x="2849" y="1216"/>
                    <a:pt x="2849" y="1216"/>
                  </a:cubicBezTo>
                  <a:cubicBezTo>
                    <a:pt x="2849" y="1216"/>
                    <a:pt x="2849" y="1216"/>
                    <a:pt x="2849" y="1216"/>
                  </a:cubicBezTo>
                  <a:cubicBezTo>
                    <a:pt x="2849" y="1216"/>
                    <a:pt x="2849" y="1216"/>
                    <a:pt x="2850" y="1216"/>
                  </a:cubicBezTo>
                  <a:close/>
                  <a:moveTo>
                    <a:pt x="2840" y="1210"/>
                  </a:moveTo>
                  <a:cubicBezTo>
                    <a:pt x="2840" y="1210"/>
                    <a:pt x="2840" y="1210"/>
                    <a:pt x="2840" y="1210"/>
                  </a:cubicBezTo>
                  <a:cubicBezTo>
                    <a:pt x="2840" y="1210"/>
                    <a:pt x="2840" y="1210"/>
                    <a:pt x="2840" y="1210"/>
                  </a:cubicBezTo>
                  <a:cubicBezTo>
                    <a:pt x="2843" y="1213"/>
                    <a:pt x="2845" y="1214"/>
                    <a:pt x="2849" y="1214"/>
                  </a:cubicBezTo>
                  <a:cubicBezTo>
                    <a:pt x="2847" y="1210"/>
                    <a:pt x="2844" y="1209"/>
                    <a:pt x="2840" y="1210"/>
                  </a:cubicBezTo>
                  <a:cubicBezTo>
                    <a:pt x="2840" y="1209"/>
                    <a:pt x="2840" y="1209"/>
                    <a:pt x="2840" y="1209"/>
                  </a:cubicBezTo>
                  <a:cubicBezTo>
                    <a:pt x="2840" y="1210"/>
                    <a:pt x="2840" y="1210"/>
                    <a:pt x="2840" y="1210"/>
                  </a:cubicBezTo>
                  <a:cubicBezTo>
                    <a:pt x="2840" y="1210"/>
                    <a:pt x="2840" y="1210"/>
                    <a:pt x="2840" y="1210"/>
                  </a:cubicBezTo>
                  <a:cubicBezTo>
                    <a:pt x="2840" y="1210"/>
                    <a:pt x="2840" y="1210"/>
                    <a:pt x="2840" y="1210"/>
                  </a:cubicBezTo>
                  <a:close/>
                  <a:moveTo>
                    <a:pt x="2622" y="1187"/>
                  </a:moveTo>
                  <a:cubicBezTo>
                    <a:pt x="2622" y="1187"/>
                    <a:pt x="2622" y="1187"/>
                    <a:pt x="2622" y="1187"/>
                  </a:cubicBezTo>
                  <a:cubicBezTo>
                    <a:pt x="2622" y="1187"/>
                    <a:pt x="2622" y="1187"/>
                    <a:pt x="2622" y="1187"/>
                  </a:cubicBezTo>
                  <a:close/>
                  <a:moveTo>
                    <a:pt x="2626" y="1189"/>
                  </a:moveTo>
                  <a:cubicBezTo>
                    <a:pt x="2626" y="1188"/>
                    <a:pt x="2625" y="1186"/>
                    <a:pt x="2625" y="1185"/>
                  </a:cubicBezTo>
                  <a:cubicBezTo>
                    <a:pt x="2625" y="1184"/>
                    <a:pt x="2625" y="1183"/>
                    <a:pt x="2627" y="1182"/>
                  </a:cubicBezTo>
                  <a:cubicBezTo>
                    <a:pt x="2627" y="1182"/>
                    <a:pt x="2627" y="1182"/>
                    <a:pt x="2628" y="1182"/>
                  </a:cubicBezTo>
                  <a:cubicBezTo>
                    <a:pt x="2630" y="1181"/>
                    <a:pt x="2632" y="1181"/>
                    <a:pt x="2631" y="1179"/>
                  </a:cubicBezTo>
                  <a:cubicBezTo>
                    <a:pt x="2631" y="1178"/>
                    <a:pt x="2631" y="1177"/>
                    <a:pt x="2632" y="1176"/>
                  </a:cubicBezTo>
                  <a:cubicBezTo>
                    <a:pt x="2633" y="1175"/>
                    <a:pt x="2634" y="1174"/>
                    <a:pt x="2634" y="1172"/>
                  </a:cubicBezTo>
                  <a:cubicBezTo>
                    <a:pt x="2634" y="1172"/>
                    <a:pt x="2634" y="1171"/>
                    <a:pt x="2633" y="1171"/>
                  </a:cubicBezTo>
                  <a:cubicBezTo>
                    <a:pt x="2632" y="1170"/>
                    <a:pt x="2631" y="1170"/>
                    <a:pt x="2630" y="1170"/>
                  </a:cubicBezTo>
                  <a:cubicBezTo>
                    <a:pt x="2628" y="1170"/>
                    <a:pt x="2627" y="1170"/>
                    <a:pt x="2627" y="1169"/>
                  </a:cubicBezTo>
                  <a:cubicBezTo>
                    <a:pt x="2626" y="1168"/>
                    <a:pt x="2626" y="1168"/>
                    <a:pt x="2628" y="1167"/>
                  </a:cubicBezTo>
                  <a:cubicBezTo>
                    <a:pt x="2629" y="1166"/>
                    <a:pt x="2630" y="1166"/>
                    <a:pt x="2630" y="1166"/>
                  </a:cubicBezTo>
                  <a:cubicBezTo>
                    <a:pt x="2631" y="1165"/>
                    <a:pt x="2631" y="1164"/>
                    <a:pt x="2630" y="1164"/>
                  </a:cubicBezTo>
                  <a:cubicBezTo>
                    <a:pt x="2630" y="1163"/>
                    <a:pt x="2630" y="1163"/>
                    <a:pt x="2629" y="1163"/>
                  </a:cubicBezTo>
                  <a:cubicBezTo>
                    <a:pt x="2620" y="1165"/>
                    <a:pt x="2619" y="1170"/>
                    <a:pt x="2619" y="1176"/>
                  </a:cubicBezTo>
                  <a:cubicBezTo>
                    <a:pt x="2619" y="1178"/>
                    <a:pt x="2620" y="1179"/>
                    <a:pt x="2620" y="1180"/>
                  </a:cubicBezTo>
                  <a:cubicBezTo>
                    <a:pt x="2621" y="1183"/>
                    <a:pt x="2621" y="1185"/>
                    <a:pt x="2622" y="1187"/>
                  </a:cubicBezTo>
                  <a:cubicBezTo>
                    <a:pt x="2621" y="1188"/>
                    <a:pt x="2620" y="1188"/>
                    <a:pt x="2620" y="1188"/>
                  </a:cubicBezTo>
                  <a:cubicBezTo>
                    <a:pt x="2619" y="1188"/>
                    <a:pt x="2618" y="1189"/>
                    <a:pt x="2619" y="1190"/>
                  </a:cubicBezTo>
                  <a:cubicBezTo>
                    <a:pt x="2619" y="1191"/>
                    <a:pt x="2620" y="1192"/>
                    <a:pt x="2621" y="1191"/>
                  </a:cubicBezTo>
                  <a:cubicBezTo>
                    <a:pt x="2622" y="1191"/>
                    <a:pt x="2623" y="1190"/>
                    <a:pt x="2624" y="1190"/>
                  </a:cubicBezTo>
                  <a:cubicBezTo>
                    <a:pt x="2625" y="1190"/>
                    <a:pt x="2625" y="1190"/>
                    <a:pt x="2626" y="1189"/>
                  </a:cubicBezTo>
                  <a:close/>
                  <a:moveTo>
                    <a:pt x="2293" y="1057"/>
                  </a:moveTo>
                  <a:cubicBezTo>
                    <a:pt x="2292" y="1058"/>
                    <a:pt x="2292" y="1058"/>
                    <a:pt x="2292" y="1059"/>
                  </a:cubicBezTo>
                  <a:cubicBezTo>
                    <a:pt x="2292" y="1060"/>
                    <a:pt x="2292" y="1061"/>
                    <a:pt x="2292" y="1062"/>
                  </a:cubicBezTo>
                  <a:cubicBezTo>
                    <a:pt x="2293" y="1062"/>
                    <a:pt x="2293" y="1063"/>
                    <a:pt x="2293" y="1063"/>
                  </a:cubicBezTo>
                  <a:cubicBezTo>
                    <a:pt x="2293" y="1063"/>
                    <a:pt x="2294" y="1062"/>
                    <a:pt x="2294" y="1062"/>
                  </a:cubicBezTo>
                  <a:cubicBezTo>
                    <a:pt x="2294" y="1060"/>
                    <a:pt x="2294" y="1058"/>
                    <a:pt x="2294" y="1057"/>
                  </a:cubicBezTo>
                  <a:cubicBezTo>
                    <a:pt x="2294" y="1056"/>
                    <a:pt x="2293" y="1056"/>
                    <a:pt x="2293" y="1056"/>
                  </a:cubicBezTo>
                  <a:cubicBezTo>
                    <a:pt x="2293" y="1055"/>
                    <a:pt x="2293" y="1056"/>
                    <a:pt x="2293" y="1057"/>
                  </a:cubicBezTo>
                  <a:close/>
                  <a:moveTo>
                    <a:pt x="2654" y="1256"/>
                  </a:moveTo>
                  <a:cubicBezTo>
                    <a:pt x="2653" y="1256"/>
                    <a:pt x="2653" y="1257"/>
                    <a:pt x="2652" y="1258"/>
                  </a:cubicBezTo>
                  <a:cubicBezTo>
                    <a:pt x="2652" y="1258"/>
                    <a:pt x="2653" y="1258"/>
                    <a:pt x="2654" y="1259"/>
                  </a:cubicBezTo>
                  <a:cubicBezTo>
                    <a:pt x="2654" y="1259"/>
                    <a:pt x="2654" y="1259"/>
                    <a:pt x="2655" y="1259"/>
                  </a:cubicBezTo>
                  <a:cubicBezTo>
                    <a:pt x="2656" y="1258"/>
                    <a:pt x="2658" y="1258"/>
                    <a:pt x="2657" y="1257"/>
                  </a:cubicBezTo>
                  <a:cubicBezTo>
                    <a:pt x="2657" y="1256"/>
                    <a:pt x="2657" y="1256"/>
                    <a:pt x="2656" y="1256"/>
                  </a:cubicBezTo>
                  <a:cubicBezTo>
                    <a:pt x="2655" y="1255"/>
                    <a:pt x="2654" y="1256"/>
                    <a:pt x="2654" y="1256"/>
                  </a:cubicBezTo>
                  <a:close/>
                  <a:moveTo>
                    <a:pt x="1939" y="275"/>
                  </a:moveTo>
                  <a:cubicBezTo>
                    <a:pt x="1938" y="277"/>
                    <a:pt x="1938" y="279"/>
                    <a:pt x="1940" y="280"/>
                  </a:cubicBezTo>
                  <a:cubicBezTo>
                    <a:pt x="1941" y="280"/>
                    <a:pt x="1942" y="280"/>
                    <a:pt x="1942" y="280"/>
                  </a:cubicBezTo>
                  <a:cubicBezTo>
                    <a:pt x="1942" y="280"/>
                    <a:pt x="1942" y="279"/>
                    <a:pt x="1943" y="279"/>
                  </a:cubicBezTo>
                  <a:cubicBezTo>
                    <a:pt x="1943" y="278"/>
                    <a:pt x="1943" y="277"/>
                    <a:pt x="1942" y="275"/>
                  </a:cubicBezTo>
                  <a:cubicBezTo>
                    <a:pt x="1942" y="275"/>
                    <a:pt x="1941" y="274"/>
                    <a:pt x="1941" y="274"/>
                  </a:cubicBezTo>
                  <a:cubicBezTo>
                    <a:pt x="1940" y="274"/>
                    <a:pt x="1939" y="275"/>
                    <a:pt x="1939" y="275"/>
                  </a:cubicBezTo>
                  <a:close/>
                  <a:moveTo>
                    <a:pt x="865" y="349"/>
                  </a:moveTo>
                  <a:cubicBezTo>
                    <a:pt x="866" y="348"/>
                    <a:pt x="866" y="347"/>
                    <a:pt x="866" y="346"/>
                  </a:cubicBezTo>
                  <a:cubicBezTo>
                    <a:pt x="866" y="346"/>
                    <a:pt x="865" y="345"/>
                    <a:pt x="864" y="345"/>
                  </a:cubicBezTo>
                  <a:cubicBezTo>
                    <a:pt x="863" y="345"/>
                    <a:pt x="862" y="346"/>
                    <a:pt x="862" y="347"/>
                  </a:cubicBezTo>
                  <a:cubicBezTo>
                    <a:pt x="862" y="348"/>
                    <a:pt x="863" y="349"/>
                    <a:pt x="863" y="350"/>
                  </a:cubicBezTo>
                  <a:cubicBezTo>
                    <a:pt x="864" y="350"/>
                    <a:pt x="865" y="350"/>
                    <a:pt x="865" y="349"/>
                  </a:cubicBezTo>
                  <a:close/>
                  <a:moveTo>
                    <a:pt x="2578" y="830"/>
                  </a:moveTo>
                  <a:cubicBezTo>
                    <a:pt x="2578" y="829"/>
                    <a:pt x="2577" y="828"/>
                    <a:pt x="2576" y="828"/>
                  </a:cubicBezTo>
                  <a:cubicBezTo>
                    <a:pt x="2575" y="828"/>
                    <a:pt x="2574" y="828"/>
                    <a:pt x="2573" y="829"/>
                  </a:cubicBezTo>
                  <a:cubicBezTo>
                    <a:pt x="2573" y="829"/>
                    <a:pt x="2572" y="831"/>
                    <a:pt x="2573" y="831"/>
                  </a:cubicBezTo>
                  <a:cubicBezTo>
                    <a:pt x="2573" y="832"/>
                    <a:pt x="2574" y="832"/>
                    <a:pt x="2575" y="832"/>
                  </a:cubicBezTo>
                  <a:cubicBezTo>
                    <a:pt x="2577" y="833"/>
                    <a:pt x="2577" y="832"/>
                    <a:pt x="2578" y="830"/>
                  </a:cubicBezTo>
                  <a:close/>
                  <a:moveTo>
                    <a:pt x="1720" y="133"/>
                  </a:moveTo>
                  <a:cubicBezTo>
                    <a:pt x="1720" y="133"/>
                    <a:pt x="1720" y="133"/>
                    <a:pt x="1720" y="133"/>
                  </a:cubicBezTo>
                  <a:cubicBezTo>
                    <a:pt x="1720" y="133"/>
                    <a:pt x="1720" y="133"/>
                    <a:pt x="1720" y="133"/>
                  </a:cubicBezTo>
                  <a:cubicBezTo>
                    <a:pt x="1720" y="133"/>
                    <a:pt x="1720" y="133"/>
                    <a:pt x="1720" y="133"/>
                  </a:cubicBezTo>
                  <a:close/>
                  <a:moveTo>
                    <a:pt x="1716" y="130"/>
                  </a:moveTo>
                  <a:cubicBezTo>
                    <a:pt x="1715" y="130"/>
                    <a:pt x="1714" y="131"/>
                    <a:pt x="1714" y="131"/>
                  </a:cubicBezTo>
                  <a:cubicBezTo>
                    <a:pt x="1714" y="132"/>
                    <a:pt x="1714" y="134"/>
                    <a:pt x="1715" y="134"/>
                  </a:cubicBezTo>
                  <a:cubicBezTo>
                    <a:pt x="1716" y="135"/>
                    <a:pt x="1718" y="134"/>
                    <a:pt x="1719" y="134"/>
                  </a:cubicBezTo>
                  <a:cubicBezTo>
                    <a:pt x="1719" y="133"/>
                    <a:pt x="1719" y="132"/>
                    <a:pt x="1718" y="130"/>
                  </a:cubicBezTo>
                  <a:cubicBezTo>
                    <a:pt x="1718" y="130"/>
                    <a:pt x="1716" y="130"/>
                    <a:pt x="1716" y="130"/>
                  </a:cubicBezTo>
                  <a:close/>
                  <a:moveTo>
                    <a:pt x="2542" y="1067"/>
                  </a:moveTo>
                  <a:cubicBezTo>
                    <a:pt x="2542" y="1068"/>
                    <a:pt x="2542" y="1069"/>
                    <a:pt x="2542" y="1069"/>
                  </a:cubicBezTo>
                  <a:cubicBezTo>
                    <a:pt x="2543" y="1070"/>
                    <a:pt x="2546" y="1068"/>
                    <a:pt x="2546" y="1067"/>
                  </a:cubicBezTo>
                  <a:cubicBezTo>
                    <a:pt x="2546" y="1066"/>
                    <a:pt x="2545" y="1065"/>
                    <a:pt x="2544" y="1065"/>
                  </a:cubicBezTo>
                  <a:cubicBezTo>
                    <a:pt x="2542" y="1065"/>
                    <a:pt x="2542" y="1065"/>
                    <a:pt x="2542" y="1067"/>
                  </a:cubicBezTo>
                  <a:close/>
                  <a:moveTo>
                    <a:pt x="2608" y="1262"/>
                  </a:moveTo>
                  <a:cubicBezTo>
                    <a:pt x="2609" y="1262"/>
                    <a:pt x="2609" y="1261"/>
                    <a:pt x="2610" y="1260"/>
                  </a:cubicBezTo>
                  <a:cubicBezTo>
                    <a:pt x="2610" y="1260"/>
                    <a:pt x="2609" y="1259"/>
                    <a:pt x="2608" y="1259"/>
                  </a:cubicBezTo>
                  <a:cubicBezTo>
                    <a:pt x="2608" y="1258"/>
                    <a:pt x="2608" y="1259"/>
                    <a:pt x="2607" y="1259"/>
                  </a:cubicBezTo>
                  <a:cubicBezTo>
                    <a:pt x="2607" y="1259"/>
                    <a:pt x="2606" y="1259"/>
                    <a:pt x="2606" y="1259"/>
                  </a:cubicBezTo>
                  <a:cubicBezTo>
                    <a:pt x="2605" y="1259"/>
                    <a:pt x="2604" y="1259"/>
                    <a:pt x="2603" y="1261"/>
                  </a:cubicBezTo>
                  <a:cubicBezTo>
                    <a:pt x="2603" y="1261"/>
                    <a:pt x="2604" y="1262"/>
                    <a:pt x="2606" y="1262"/>
                  </a:cubicBezTo>
                  <a:cubicBezTo>
                    <a:pt x="2607" y="1262"/>
                    <a:pt x="2608" y="1262"/>
                    <a:pt x="2608" y="1262"/>
                  </a:cubicBezTo>
                  <a:close/>
                  <a:moveTo>
                    <a:pt x="1323" y="101"/>
                  </a:moveTo>
                  <a:cubicBezTo>
                    <a:pt x="1323" y="100"/>
                    <a:pt x="1323" y="99"/>
                    <a:pt x="1324" y="98"/>
                  </a:cubicBezTo>
                  <a:cubicBezTo>
                    <a:pt x="1324" y="98"/>
                    <a:pt x="1323" y="97"/>
                    <a:pt x="1323" y="96"/>
                  </a:cubicBezTo>
                  <a:cubicBezTo>
                    <a:pt x="1322" y="95"/>
                    <a:pt x="1320" y="96"/>
                    <a:pt x="1320" y="98"/>
                  </a:cubicBezTo>
                  <a:cubicBezTo>
                    <a:pt x="1320" y="100"/>
                    <a:pt x="1321" y="101"/>
                    <a:pt x="1323" y="101"/>
                  </a:cubicBezTo>
                  <a:close/>
                  <a:moveTo>
                    <a:pt x="1831" y="1293"/>
                  </a:moveTo>
                  <a:cubicBezTo>
                    <a:pt x="1832" y="1292"/>
                    <a:pt x="1832" y="1290"/>
                    <a:pt x="1830" y="1289"/>
                  </a:cubicBezTo>
                  <a:cubicBezTo>
                    <a:pt x="1829" y="1289"/>
                    <a:pt x="1828" y="1290"/>
                    <a:pt x="1828" y="1292"/>
                  </a:cubicBezTo>
                  <a:cubicBezTo>
                    <a:pt x="1828" y="1292"/>
                    <a:pt x="1828" y="1293"/>
                    <a:pt x="1829" y="1294"/>
                  </a:cubicBezTo>
                  <a:cubicBezTo>
                    <a:pt x="1830" y="1294"/>
                    <a:pt x="1831" y="1294"/>
                    <a:pt x="1831" y="1293"/>
                  </a:cubicBezTo>
                  <a:close/>
                  <a:moveTo>
                    <a:pt x="1319" y="176"/>
                  </a:moveTo>
                  <a:cubicBezTo>
                    <a:pt x="1317" y="177"/>
                    <a:pt x="1317" y="178"/>
                    <a:pt x="1317" y="179"/>
                  </a:cubicBezTo>
                  <a:cubicBezTo>
                    <a:pt x="1317" y="179"/>
                    <a:pt x="1317" y="180"/>
                    <a:pt x="1318" y="180"/>
                  </a:cubicBezTo>
                  <a:cubicBezTo>
                    <a:pt x="1318" y="180"/>
                    <a:pt x="1320" y="180"/>
                    <a:pt x="1320" y="180"/>
                  </a:cubicBezTo>
                  <a:cubicBezTo>
                    <a:pt x="1320" y="179"/>
                    <a:pt x="1321" y="178"/>
                    <a:pt x="1321" y="177"/>
                  </a:cubicBezTo>
                  <a:cubicBezTo>
                    <a:pt x="1320" y="176"/>
                    <a:pt x="1320" y="176"/>
                    <a:pt x="1319" y="176"/>
                  </a:cubicBezTo>
                  <a:close/>
                  <a:moveTo>
                    <a:pt x="2717" y="1630"/>
                  </a:moveTo>
                  <a:cubicBezTo>
                    <a:pt x="2718" y="1630"/>
                    <a:pt x="2718" y="1630"/>
                    <a:pt x="2718" y="1629"/>
                  </a:cubicBezTo>
                  <a:cubicBezTo>
                    <a:pt x="2718" y="1629"/>
                    <a:pt x="2718" y="1629"/>
                    <a:pt x="2718" y="1629"/>
                  </a:cubicBezTo>
                  <a:cubicBezTo>
                    <a:pt x="2718" y="1628"/>
                    <a:pt x="2717" y="1628"/>
                    <a:pt x="2717" y="1628"/>
                  </a:cubicBezTo>
                  <a:cubicBezTo>
                    <a:pt x="2716" y="1628"/>
                    <a:pt x="2715" y="1628"/>
                    <a:pt x="2715" y="1628"/>
                  </a:cubicBezTo>
                  <a:cubicBezTo>
                    <a:pt x="2714" y="1629"/>
                    <a:pt x="2714" y="1629"/>
                    <a:pt x="2714" y="1630"/>
                  </a:cubicBezTo>
                  <a:cubicBezTo>
                    <a:pt x="2714" y="1630"/>
                    <a:pt x="2715" y="1631"/>
                    <a:pt x="2715" y="1631"/>
                  </a:cubicBezTo>
                  <a:cubicBezTo>
                    <a:pt x="2716" y="1631"/>
                    <a:pt x="2717" y="1631"/>
                    <a:pt x="2717" y="1630"/>
                  </a:cubicBezTo>
                  <a:close/>
                  <a:moveTo>
                    <a:pt x="2620" y="1197"/>
                  </a:moveTo>
                  <a:cubicBezTo>
                    <a:pt x="2619" y="1197"/>
                    <a:pt x="2618" y="1199"/>
                    <a:pt x="2619" y="1200"/>
                  </a:cubicBezTo>
                  <a:cubicBezTo>
                    <a:pt x="2619" y="1201"/>
                    <a:pt x="2621" y="1201"/>
                    <a:pt x="2622" y="1201"/>
                  </a:cubicBezTo>
                  <a:cubicBezTo>
                    <a:pt x="2623" y="1201"/>
                    <a:pt x="2623" y="1200"/>
                    <a:pt x="2624" y="1200"/>
                  </a:cubicBezTo>
                  <a:cubicBezTo>
                    <a:pt x="2624" y="1200"/>
                    <a:pt x="2624" y="1199"/>
                    <a:pt x="2623" y="1199"/>
                  </a:cubicBezTo>
                  <a:cubicBezTo>
                    <a:pt x="2623" y="1197"/>
                    <a:pt x="2622" y="1197"/>
                    <a:pt x="2620" y="1197"/>
                  </a:cubicBezTo>
                  <a:close/>
                  <a:moveTo>
                    <a:pt x="787" y="1648"/>
                  </a:moveTo>
                  <a:cubicBezTo>
                    <a:pt x="787" y="1648"/>
                    <a:pt x="788" y="1648"/>
                    <a:pt x="788" y="1648"/>
                  </a:cubicBezTo>
                  <a:cubicBezTo>
                    <a:pt x="788" y="1648"/>
                    <a:pt x="789" y="1647"/>
                    <a:pt x="789" y="1647"/>
                  </a:cubicBezTo>
                  <a:cubicBezTo>
                    <a:pt x="789" y="1646"/>
                    <a:pt x="788" y="1644"/>
                    <a:pt x="787" y="1643"/>
                  </a:cubicBezTo>
                  <a:cubicBezTo>
                    <a:pt x="786" y="1643"/>
                    <a:pt x="785" y="1644"/>
                    <a:pt x="785" y="1644"/>
                  </a:cubicBezTo>
                  <a:cubicBezTo>
                    <a:pt x="784" y="1646"/>
                    <a:pt x="785" y="1647"/>
                    <a:pt x="787" y="1648"/>
                  </a:cubicBezTo>
                  <a:close/>
                  <a:moveTo>
                    <a:pt x="2699" y="1323"/>
                  </a:moveTo>
                  <a:cubicBezTo>
                    <a:pt x="2699" y="1324"/>
                    <a:pt x="2700" y="1324"/>
                    <a:pt x="2701" y="1325"/>
                  </a:cubicBezTo>
                  <a:cubicBezTo>
                    <a:pt x="2702" y="1324"/>
                    <a:pt x="2703" y="1324"/>
                    <a:pt x="2703" y="1323"/>
                  </a:cubicBezTo>
                  <a:cubicBezTo>
                    <a:pt x="2703" y="1323"/>
                    <a:pt x="2703" y="1322"/>
                    <a:pt x="2702" y="1321"/>
                  </a:cubicBezTo>
                  <a:cubicBezTo>
                    <a:pt x="2702" y="1320"/>
                    <a:pt x="2701" y="1320"/>
                    <a:pt x="2700" y="1320"/>
                  </a:cubicBezTo>
                  <a:cubicBezTo>
                    <a:pt x="2699" y="1320"/>
                    <a:pt x="2698" y="1322"/>
                    <a:pt x="2699" y="1323"/>
                  </a:cubicBezTo>
                  <a:close/>
                  <a:moveTo>
                    <a:pt x="1169" y="64"/>
                  </a:moveTo>
                  <a:cubicBezTo>
                    <a:pt x="1169" y="63"/>
                    <a:pt x="1170" y="63"/>
                    <a:pt x="1170" y="63"/>
                  </a:cubicBezTo>
                  <a:cubicBezTo>
                    <a:pt x="1171" y="61"/>
                    <a:pt x="1170" y="59"/>
                    <a:pt x="1168" y="59"/>
                  </a:cubicBezTo>
                  <a:cubicBezTo>
                    <a:pt x="1167" y="59"/>
                    <a:pt x="1167" y="59"/>
                    <a:pt x="1167" y="59"/>
                  </a:cubicBezTo>
                  <a:cubicBezTo>
                    <a:pt x="1166" y="60"/>
                    <a:pt x="1166" y="61"/>
                    <a:pt x="1167" y="62"/>
                  </a:cubicBezTo>
                  <a:cubicBezTo>
                    <a:pt x="1167" y="63"/>
                    <a:pt x="1168" y="63"/>
                    <a:pt x="1169" y="64"/>
                  </a:cubicBezTo>
                  <a:close/>
                  <a:moveTo>
                    <a:pt x="2985" y="1348"/>
                  </a:moveTo>
                  <a:cubicBezTo>
                    <a:pt x="2985" y="1347"/>
                    <a:pt x="2984" y="1346"/>
                    <a:pt x="2984" y="1345"/>
                  </a:cubicBezTo>
                  <a:cubicBezTo>
                    <a:pt x="2983" y="1345"/>
                    <a:pt x="2983" y="1345"/>
                    <a:pt x="2982" y="1345"/>
                  </a:cubicBezTo>
                  <a:cubicBezTo>
                    <a:pt x="2982" y="1345"/>
                    <a:pt x="2982" y="1345"/>
                    <a:pt x="2982" y="1345"/>
                  </a:cubicBezTo>
                  <a:cubicBezTo>
                    <a:pt x="2981" y="1348"/>
                    <a:pt x="2982" y="1350"/>
                    <a:pt x="2984" y="1350"/>
                  </a:cubicBezTo>
                  <a:cubicBezTo>
                    <a:pt x="2984" y="1350"/>
                    <a:pt x="2985" y="1350"/>
                    <a:pt x="2985" y="1349"/>
                  </a:cubicBezTo>
                  <a:cubicBezTo>
                    <a:pt x="2986" y="1349"/>
                    <a:pt x="2985" y="1348"/>
                    <a:pt x="2985" y="1348"/>
                  </a:cubicBezTo>
                  <a:close/>
                  <a:moveTo>
                    <a:pt x="1801" y="333"/>
                  </a:moveTo>
                  <a:cubicBezTo>
                    <a:pt x="1801" y="333"/>
                    <a:pt x="1800" y="333"/>
                    <a:pt x="1800" y="334"/>
                  </a:cubicBezTo>
                  <a:cubicBezTo>
                    <a:pt x="1800" y="334"/>
                    <a:pt x="1800" y="335"/>
                    <a:pt x="1800" y="335"/>
                  </a:cubicBezTo>
                  <a:cubicBezTo>
                    <a:pt x="1801" y="336"/>
                    <a:pt x="1801" y="337"/>
                    <a:pt x="1802" y="338"/>
                  </a:cubicBezTo>
                  <a:cubicBezTo>
                    <a:pt x="1802" y="339"/>
                    <a:pt x="1803" y="339"/>
                    <a:pt x="1803" y="338"/>
                  </a:cubicBezTo>
                  <a:cubicBezTo>
                    <a:pt x="1803" y="338"/>
                    <a:pt x="1803" y="336"/>
                    <a:pt x="1803" y="335"/>
                  </a:cubicBezTo>
                  <a:cubicBezTo>
                    <a:pt x="1803" y="334"/>
                    <a:pt x="1802" y="333"/>
                    <a:pt x="1801" y="333"/>
                  </a:cubicBezTo>
                  <a:close/>
                  <a:moveTo>
                    <a:pt x="2439" y="1146"/>
                  </a:moveTo>
                  <a:cubicBezTo>
                    <a:pt x="2440" y="1146"/>
                    <a:pt x="2442" y="1145"/>
                    <a:pt x="2441" y="1144"/>
                  </a:cubicBezTo>
                  <a:cubicBezTo>
                    <a:pt x="2441" y="1143"/>
                    <a:pt x="2440" y="1142"/>
                    <a:pt x="2439" y="1142"/>
                  </a:cubicBezTo>
                  <a:cubicBezTo>
                    <a:pt x="2437" y="1142"/>
                    <a:pt x="2437" y="1144"/>
                    <a:pt x="2437" y="1145"/>
                  </a:cubicBezTo>
                  <a:cubicBezTo>
                    <a:pt x="2437" y="1145"/>
                    <a:pt x="2438" y="1146"/>
                    <a:pt x="2439" y="1146"/>
                  </a:cubicBezTo>
                  <a:close/>
                  <a:moveTo>
                    <a:pt x="2587" y="1046"/>
                  </a:moveTo>
                  <a:cubicBezTo>
                    <a:pt x="2586" y="1046"/>
                    <a:pt x="2585" y="1046"/>
                    <a:pt x="2585" y="1047"/>
                  </a:cubicBezTo>
                  <a:cubicBezTo>
                    <a:pt x="2584" y="1048"/>
                    <a:pt x="2585" y="1050"/>
                    <a:pt x="2586" y="1049"/>
                  </a:cubicBezTo>
                  <a:cubicBezTo>
                    <a:pt x="2587" y="1049"/>
                    <a:pt x="2587" y="1049"/>
                    <a:pt x="2588" y="1049"/>
                  </a:cubicBezTo>
                  <a:cubicBezTo>
                    <a:pt x="2588" y="1047"/>
                    <a:pt x="2588" y="1046"/>
                    <a:pt x="2587" y="1046"/>
                  </a:cubicBezTo>
                  <a:close/>
                  <a:moveTo>
                    <a:pt x="871" y="1049"/>
                  </a:moveTo>
                  <a:cubicBezTo>
                    <a:pt x="871" y="1049"/>
                    <a:pt x="871" y="1050"/>
                    <a:pt x="871" y="1050"/>
                  </a:cubicBezTo>
                  <a:cubicBezTo>
                    <a:pt x="871" y="1050"/>
                    <a:pt x="871" y="1051"/>
                    <a:pt x="871" y="1051"/>
                  </a:cubicBezTo>
                  <a:cubicBezTo>
                    <a:pt x="872" y="1051"/>
                    <a:pt x="872" y="1050"/>
                    <a:pt x="872" y="1050"/>
                  </a:cubicBezTo>
                  <a:cubicBezTo>
                    <a:pt x="872" y="1050"/>
                    <a:pt x="872" y="1049"/>
                    <a:pt x="871" y="1049"/>
                  </a:cubicBezTo>
                  <a:close/>
                  <a:moveTo>
                    <a:pt x="2897" y="1255"/>
                  </a:moveTo>
                  <a:cubicBezTo>
                    <a:pt x="2898" y="1255"/>
                    <a:pt x="2898" y="1254"/>
                    <a:pt x="2899" y="1253"/>
                  </a:cubicBezTo>
                  <a:cubicBezTo>
                    <a:pt x="2899" y="1253"/>
                    <a:pt x="2899" y="1253"/>
                    <a:pt x="2898" y="1252"/>
                  </a:cubicBezTo>
                  <a:cubicBezTo>
                    <a:pt x="2897" y="1250"/>
                    <a:pt x="2895" y="1249"/>
                    <a:pt x="2892" y="1250"/>
                  </a:cubicBezTo>
                  <a:cubicBezTo>
                    <a:pt x="2893" y="1253"/>
                    <a:pt x="2895" y="1254"/>
                    <a:pt x="2897" y="1255"/>
                  </a:cubicBezTo>
                  <a:close/>
                  <a:moveTo>
                    <a:pt x="807" y="177"/>
                  </a:moveTo>
                  <a:cubicBezTo>
                    <a:pt x="807" y="176"/>
                    <a:pt x="806" y="176"/>
                    <a:pt x="806" y="176"/>
                  </a:cubicBezTo>
                  <a:cubicBezTo>
                    <a:pt x="804" y="176"/>
                    <a:pt x="803" y="177"/>
                    <a:pt x="803" y="179"/>
                  </a:cubicBezTo>
                  <a:cubicBezTo>
                    <a:pt x="803" y="180"/>
                    <a:pt x="804" y="180"/>
                    <a:pt x="804" y="180"/>
                  </a:cubicBezTo>
                  <a:cubicBezTo>
                    <a:pt x="806" y="180"/>
                    <a:pt x="808" y="178"/>
                    <a:pt x="807" y="177"/>
                  </a:cubicBezTo>
                  <a:close/>
                  <a:moveTo>
                    <a:pt x="2615" y="892"/>
                  </a:moveTo>
                  <a:cubicBezTo>
                    <a:pt x="2616" y="892"/>
                    <a:pt x="2616" y="891"/>
                    <a:pt x="2616" y="891"/>
                  </a:cubicBezTo>
                  <a:cubicBezTo>
                    <a:pt x="2616" y="891"/>
                    <a:pt x="2616" y="890"/>
                    <a:pt x="2616" y="890"/>
                  </a:cubicBezTo>
                  <a:cubicBezTo>
                    <a:pt x="2615" y="889"/>
                    <a:pt x="2614" y="889"/>
                    <a:pt x="2613" y="890"/>
                  </a:cubicBezTo>
                  <a:cubicBezTo>
                    <a:pt x="2612" y="891"/>
                    <a:pt x="2612" y="893"/>
                    <a:pt x="2613" y="893"/>
                  </a:cubicBezTo>
                  <a:cubicBezTo>
                    <a:pt x="2614" y="893"/>
                    <a:pt x="2615" y="893"/>
                    <a:pt x="2615" y="892"/>
                  </a:cubicBezTo>
                  <a:close/>
                  <a:moveTo>
                    <a:pt x="800" y="318"/>
                  </a:moveTo>
                  <a:cubicBezTo>
                    <a:pt x="800" y="318"/>
                    <a:pt x="799" y="317"/>
                    <a:pt x="798" y="317"/>
                  </a:cubicBezTo>
                  <a:cubicBezTo>
                    <a:pt x="798" y="317"/>
                    <a:pt x="797" y="318"/>
                    <a:pt x="797" y="318"/>
                  </a:cubicBezTo>
                  <a:cubicBezTo>
                    <a:pt x="797" y="319"/>
                    <a:pt x="797" y="320"/>
                    <a:pt x="798" y="321"/>
                  </a:cubicBezTo>
                  <a:cubicBezTo>
                    <a:pt x="799" y="321"/>
                    <a:pt x="800" y="320"/>
                    <a:pt x="800" y="318"/>
                  </a:cubicBezTo>
                  <a:close/>
                  <a:moveTo>
                    <a:pt x="974" y="174"/>
                  </a:moveTo>
                  <a:cubicBezTo>
                    <a:pt x="973" y="173"/>
                    <a:pt x="972" y="173"/>
                    <a:pt x="971" y="173"/>
                  </a:cubicBezTo>
                  <a:cubicBezTo>
                    <a:pt x="970" y="173"/>
                    <a:pt x="970" y="173"/>
                    <a:pt x="970" y="173"/>
                  </a:cubicBezTo>
                  <a:cubicBezTo>
                    <a:pt x="969" y="174"/>
                    <a:pt x="969" y="174"/>
                    <a:pt x="969" y="175"/>
                  </a:cubicBezTo>
                  <a:cubicBezTo>
                    <a:pt x="970" y="176"/>
                    <a:pt x="971" y="177"/>
                    <a:pt x="972" y="177"/>
                  </a:cubicBezTo>
                  <a:cubicBezTo>
                    <a:pt x="973" y="177"/>
                    <a:pt x="973" y="176"/>
                    <a:pt x="974" y="175"/>
                  </a:cubicBezTo>
                  <a:cubicBezTo>
                    <a:pt x="974" y="174"/>
                    <a:pt x="974" y="174"/>
                    <a:pt x="974" y="174"/>
                  </a:cubicBezTo>
                  <a:close/>
                  <a:moveTo>
                    <a:pt x="2699" y="1201"/>
                  </a:moveTo>
                  <a:cubicBezTo>
                    <a:pt x="2699" y="1201"/>
                    <a:pt x="2700" y="1201"/>
                    <a:pt x="2700" y="1201"/>
                  </a:cubicBezTo>
                  <a:cubicBezTo>
                    <a:pt x="2701" y="1201"/>
                    <a:pt x="2703" y="1201"/>
                    <a:pt x="2704" y="1201"/>
                  </a:cubicBezTo>
                  <a:cubicBezTo>
                    <a:pt x="2703" y="1200"/>
                    <a:pt x="2701" y="1200"/>
                    <a:pt x="2701" y="1200"/>
                  </a:cubicBezTo>
                  <a:cubicBezTo>
                    <a:pt x="2700" y="1200"/>
                    <a:pt x="2700" y="1200"/>
                    <a:pt x="2699" y="1200"/>
                  </a:cubicBezTo>
                  <a:cubicBezTo>
                    <a:pt x="2699" y="1200"/>
                    <a:pt x="2699" y="1201"/>
                    <a:pt x="2699" y="1201"/>
                  </a:cubicBezTo>
                  <a:cubicBezTo>
                    <a:pt x="2698" y="1201"/>
                    <a:pt x="2699" y="1201"/>
                    <a:pt x="2699" y="1201"/>
                  </a:cubicBezTo>
                  <a:close/>
                  <a:moveTo>
                    <a:pt x="1650" y="786"/>
                  </a:moveTo>
                  <a:cubicBezTo>
                    <a:pt x="1651" y="785"/>
                    <a:pt x="1651" y="785"/>
                    <a:pt x="1650" y="785"/>
                  </a:cubicBezTo>
                  <a:cubicBezTo>
                    <a:pt x="1650" y="785"/>
                    <a:pt x="1650" y="785"/>
                    <a:pt x="1650" y="785"/>
                  </a:cubicBezTo>
                  <a:cubicBezTo>
                    <a:pt x="1649" y="785"/>
                    <a:pt x="1649" y="786"/>
                    <a:pt x="1649" y="786"/>
                  </a:cubicBezTo>
                  <a:cubicBezTo>
                    <a:pt x="1650" y="786"/>
                    <a:pt x="1650" y="786"/>
                    <a:pt x="1650" y="786"/>
                  </a:cubicBezTo>
                  <a:close/>
                  <a:moveTo>
                    <a:pt x="1991" y="154"/>
                  </a:moveTo>
                  <a:cubicBezTo>
                    <a:pt x="1992" y="153"/>
                    <a:pt x="1991" y="152"/>
                    <a:pt x="1990" y="151"/>
                  </a:cubicBezTo>
                  <a:cubicBezTo>
                    <a:pt x="1989" y="151"/>
                    <a:pt x="1989" y="151"/>
                    <a:pt x="1988" y="152"/>
                  </a:cubicBezTo>
                  <a:cubicBezTo>
                    <a:pt x="1987" y="153"/>
                    <a:pt x="1988" y="154"/>
                    <a:pt x="1989" y="155"/>
                  </a:cubicBezTo>
                  <a:cubicBezTo>
                    <a:pt x="1990" y="155"/>
                    <a:pt x="1990" y="154"/>
                    <a:pt x="1991" y="154"/>
                  </a:cubicBezTo>
                  <a:close/>
                  <a:moveTo>
                    <a:pt x="2898" y="1266"/>
                  </a:moveTo>
                  <a:cubicBezTo>
                    <a:pt x="2899" y="1267"/>
                    <a:pt x="2900" y="1266"/>
                    <a:pt x="2900" y="1266"/>
                  </a:cubicBezTo>
                  <a:cubicBezTo>
                    <a:pt x="2901" y="1266"/>
                    <a:pt x="2901" y="1264"/>
                    <a:pt x="2900" y="1264"/>
                  </a:cubicBezTo>
                  <a:cubicBezTo>
                    <a:pt x="2899" y="1262"/>
                    <a:pt x="2897" y="1262"/>
                    <a:pt x="2895" y="1262"/>
                  </a:cubicBezTo>
                  <a:cubicBezTo>
                    <a:pt x="2895" y="1264"/>
                    <a:pt x="2896" y="1265"/>
                    <a:pt x="2898" y="1266"/>
                  </a:cubicBezTo>
                  <a:close/>
                  <a:moveTo>
                    <a:pt x="319" y="528"/>
                  </a:moveTo>
                  <a:cubicBezTo>
                    <a:pt x="320" y="527"/>
                    <a:pt x="320" y="527"/>
                    <a:pt x="320" y="526"/>
                  </a:cubicBezTo>
                  <a:cubicBezTo>
                    <a:pt x="320" y="524"/>
                    <a:pt x="319" y="523"/>
                    <a:pt x="318" y="523"/>
                  </a:cubicBezTo>
                  <a:cubicBezTo>
                    <a:pt x="317" y="524"/>
                    <a:pt x="317" y="525"/>
                    <a:pt x="317" y="527"/>
                  </a:cubicBezTo>
                  <a:cubicBezTo>
                    <a:pt x="318" y="527"/>
                    <a:pt x="319" y="527"/>
                    <a:pt x="319" y="528"/>
                  </a:cubicBezTo>
                  <a:close/>
                  <a:moveTo>
                    <a:pt x="2344" y="142"/>
                  </a:moveTo>
                  <a:cubicBezTo>
                    <a:pt x="2344" y="142"/>
                    <a:pt x="2345" y="142"/>
                    <a:pt x="2345" y="141"/>
                  </a:cubicBezTo>
                  <a:cubicBezTo>
                    <a:pt x="2345" y="141"/>
                    <a:pt x="2344" y="141"/>
                    <a:pt x="2344" y="140"/>
                  </a:cubicBezTo>
                  <a:cubicBezTo>
                    <a:pt x="2342" y="139"/>
                    <a:pt x="2341" y="139"/>
                    <a:pt x="2338" y="139"/>
                  </a:cubicBezTo>
                  <a:cubicBezTo>
                    <a:pt x="2339" y="142"/>
                    <a:pt x="2342" y="143"/>
                    <a:pt x="2344" y="142"/>
                  </a:cubicBezTo>
                  <a:close/>
                  <a:moveTo>
                    <a:pt x="2700" y="1194"/>
                  </a:moveTo>
                  <a:cubicBezTo>
                    <a:pt x="2699" y="1192"/>
                    <a:pt x="2698" y="1191"/>
                    <a:pt x="2696" y="1191"/>
                  </a:cubicBezTo>
                  <a:cubicBezTo>
                    <a:pt x="2696" y="1191"/>
                    <a:pt x="2695" y="1192"/>
                    <a:pt x="2695" y="1192"/>
                  </a:cubicBezTo>
                  <a:cubicBezTo>
                    <a:pt x="2696" y="1192"/>
                    <a:pt x="2696" y="1194"/>
                    <a:pt x="2697" y="1194"/>
                  </a:cubicBezTo>
                  <a:cubicBezTo>
                    <a:pt x="2697" y="1195"/>
                    <a:pt x="2698" y="1195"/>
                    <a:pt x="2699" y="1195"/>
                  </a:cubicBezTo>
                  <a:cubicBezTo>
                    <a:pt x="2699" y="1195"/>
                    <a:pt x="2699" y="1194"/>
                    <a:pt x="2700" y="1194"/>
                  </a:cubicBezTo>
                  <a:close/>
                  <a:moveTo>
                    <a:pt x="911" y="197"/>
                  </a:moveTo>
                  <a:cubicBezTo>
                    <a:pt x="911" y="197"/>
                    <a:pt x="911" y="197"/>
                    <a:pt x="911" y="197"/>
                  </a:cubicBezTo>
                  <a:cubicBezTo>
                    <a:pt x="911" y="197"/>
                    <a:pt x="911" y="197"/>
                    <a:pt x="911" y="197"/>
                  </a:cubicBezTo>
                  <a:cubicBezTo>
                    <a:pt x="910" y="197"/>
                    <a:pt x="909" y="198"/>
                    <a:pt x="908" y="198"/>
                  </a:cubicBezTo>
                  <a:cubicBezTo>
                    <a:pt x="908" y="200"/>
                    <a:pt x="908" y="201"/>
                    <a:pt x="909" y="201"/>
                  </a:cubicBezTo>
                  <a:cubicBezTo>
                    <a:pt x="909" y="201"/>
                    <a:pt x="911" y="201"/>
                    <a:pt x="911" y="201"/>
                  </a:cubicBezTo>
                  <a:cubicBezTo>
                    <a:pt x="911" y="200"/>
                    <a:pt x="911" y="199"/>
                    <a:pt x="911" y="198"/>
                  </a:cubicBezTo>
                  <a:cubicBezTo>
                    <a:pt x="912" y="198"/>
                    <a:pt x="912" y="198"/>
                    <a:pt x="912" y="198"/>
                  </a:cubicBezTo>
                  <a:cubicBezTo>
                    <a:pt x="912" y="198"/>
                    <a:pt x="912" y="198"/>
                    <a:pt x="911" y="198"/>
                  </a:cubicBezTo>
                  <a:cubicBezTo>
                    <a:pt x="911" y="198"/>
                    <a:pt x="911" y="197"/>
                    <a:pt x="912" y="197"/>
                  </a:cubicBezTo>
                  <a:cubicBezTo>
                    <a:pt x="911" y="197"/>
                    <a:pt x="911" y="197"/>
                    <a:pt x="911" y="197"/>
                  </a:cubicBezTo>
                  <a:close/>
                  <a:moveTo>
                    <a:pt x="2804" y="1202"/>
                  </a:moveTo>
                  <a:cubicBezTo>
                    <a:pt x="2804" y="1202"/>
                    <a:pt x="2804" y="1201"/>
                    <a:pt x="2804" y="1201"/>
                  </a:cubicBezTo>
                  <a:cubicBezTo>
                    <a:pt x="2803" y="1200"/>
                    <a:pt x="2802" y="1200"/>
                    <a:pt x="2801" y="1200"/>
                  </a:cubicBezTo>
                  <a:cubicBezTo>
                    <a:pt x="2801" y="1200"/>
                    <a:pt x="2800" y="1201"/>
                    <a:pt x="2800" y="1201"/>
                  </a:cubicBezTo>
                  <a:cubicBezTo>
                    <a:pt x="2800" y="1201"/>
                    <a:pt x="2800" y="1202"/>
                    <a:pt x="2800" y="1203"/>
                  </a:cubicBezTo>
                  <a:cubicBezTo>
                    <a:pt x="2802" y="1205"/>
                    <a:pt x="2803" y="1204"/>
                    <a:pt x="2804" y="1202"/>
                  </a:cubicBezTo>
                  <a:close/>
                  <a:moveTo>
                    <a:pt x="2977" y="1400"/>
                  </a:moveTo>
                  <a:cubicBezTo>
                    <a:pt x="2977" y="1399"/>
                    <a:pt x="2977" y="1398"/>
                    <a:pt x="2977" y="1398"/>
                  </a:cubicBezTo>
                  <a:cubicBezTo>
                    <a:pt x="2976" y="1397"/>
                    <a:pt x="2976" y="1397"/>
                    <a:pt x="2976" y="1397"/>
                  </a:cubicBezTo>
                  <a:cubicBezTo>
                    <a:pt x="2976" y="1398"/>
                    <a:pt x="2975" y="1398"/>
                    <a:pt x="2975" y="1398"/>
                  </a:cubicBezTo>
                  <a:cubicBezTo>
                    <a:pt x="2976" y="1399"/>
                    <a:pt x="2976" y="1400"/>
                    <a:pt x="2976" y="1400"/>
                  </a:cubicBezTo>
                  <a:cubicBezTo>
                    <a:pt x="2976" y="1401"/>
                    <a:pt x="2977" y="1401"/>
                    <a:pt x="2977" y="1400"/>
                  </a:cubicBezTo>
                  <a:close/>
                  <a:moveTo>
                    <a:pt x="794" y="1654"/>
                  </a:moveTo>
                  <a:cubicBezTo>
                    <a:pt x="795" y="1654"/>
                    <a:pt x="794" y="1653"/>
                    <a:pt x="794" y="1653"/>
                  </a:cubicBezTo>
                  <a:cubicBezTo>
                    <a:pt x="794" y="1653"/>
                    <a:pt x="793" y="1652"/>
                    <a:pt x="792" y="1652"/>
                  </a:cubicBezTo>
                  <a:cubicBezTo>
                    <a:pt x="791" y="1652"/>
                    <a:pt x="791" y="1653"/>
                    <a:pt x="791" y="1653"/>
                  </a:cubicBezTo>
                  <a:cubicBezTo>
                    <a:pt x="791" y="1654"/>
                    <a:pt x="791" y="1655"/>
                    <a:pt x="792" y="1655"/>
                  </a:cubicBezTo>
                  <a:cubicBezTo>
                    <a:pt x="793" y="1655"/>
                    <a:pt x="794" y="1655"/>
                    <a:pt x="794" y="1654"/>
                  </a:cubicBezTo>
                  <a:close/>
                  <a:moveTo>
                    <a:pt x="2103" y="122"/>
                  </a:moveTo>
                  <a:cubicBezTo>
                    <a:pt x="2103" y="121"/>
                    <a:pt x="2104" y="121"/>
                    <a:pt x="2105" y="121"/>
                  </a:cubicBezTo>
                  <a:cubicBezTo>
                    <a:pt x="2106" y="120"/>
                    <a:pt x="2105" y="118"/>
                    <a:pt x="2104" y="118"/>
                  </a:cubicBezTo>
                  <a:cubicBezTo>
                    <a:pt x="2103" y="117"/>
                    <a:pt x="2102" y="117"/>
                    <a:pt x="2102" y="118"/>
                  </a:cubicBezTo>
                  <a:cubicBezTo>
                    <a:pt x="2101" y="120"/>
                    <a:pt x="2102" y="121"/>
                    <a:pt x="2103" y="122"/>
                  </a:cubicBezTo>
                  <a:close/>
                  <a:moveTo>
                    <a:pt x="1175" y="50"/>
                  </a:moveTo>
                  <a:cubicBezTo>
                    <a:pt x="1176" y="50"/>
                    <a:pt x="1176" y="50"/>
                    <a:pt x="1176" y="49"/>
                  </a:cubicBezTo>
                  <a:cubicBezTo>
                    <a:pt x="1175" y="48"/>
                    <a:pt x="1175" y="47"/>
                    <a:pt x="1174" y="47"/>
                  </a:cubicBezTo>
                  <a:cubicBezTo>
                    <a:pt x="1174" y="46"/>
                    <a:pt x="1173" y="47"/>
                    <a:pt x="1173" y="47"/>
                  </a:cubicBezTo>
                  <a:cubicBezTo>
                    <a:pt x="1172" y="48"/>
                    <a:pt x="1172" y="48"/>
                    <a:pt x="1173" y="49"/>
                  </a:cubicBezTo>
                  <a:cubicBezTo>
                    <a:pt x="1173" y="50"/>
                    <a:pt x="1174" y="50"/>
                    <a:pt x="1175" y="50"/>
                  </a:cubicBezTo>
                  <a:close/>
                  <a:moveTo>
                    <a:pt x="1712" y="100"/>
                  </a:moveTo>
                  <a:cubicBezTo>
                    <a:pt x="1712" y="100"/>
                    <a:pt x="1712" y="100"/>
                    <a:pt x="1712" y="100"/>
                  </a:cubicBezTo>
                  <a:cubicBezTo>
                    <a:pt x="1712" y="99"/>
                    <a:pt x="1712" y="99"/>
                    <a:pt x="1712" y="99"/>
                  </a:cubicBezTo>
                  <a:cubicBezTo>
                    <a:pt x="1711" y="99"/>
                    <a:pt x="1711" y="99"/>
                    <a:pt x="1711" y="100"/>
                  </a:cubicBezTo>
                  <a:cubicBezTo>
                    <a:pt x="1711" y="100"/>
                    <a:pt x="1711" y="100"/>
                    <a:pt x="1712" y="100"/>
                  </a:cubicBezTo>
                  <a:close/>
                  <a:moveTo>
                    <a:pt x="2749" y="1634"/>
                  </a:moveTo>
                  <a:cubicBezTo>
                    <a:pt x="2748" y="1634"/>
                    <a:pt x="2748" y="1635"/>
                    <a:pt x="2748" y="1636"/>
                  </a:cubicBezTo>
                  <a:cubicBezTo>
                    <a:pt x="2748" y="1636"/>
                    <a:pt x="2749" y="1637"/>
                    <a:pt x="2749" y="1638"/>
                  </a:cubicBezTo>
                  <a:cubicBezTo>
                    <a:pt x="2750" y="1638"/>
                    <a:pt x="2751" y="1638"/>
                    <a:pt x="2751" y="1637"/>
                  </a:cubicBezTo>
                  <a:cubicBezTo>
                    <a:pt x="2752" y="1636"/>
                    <a:pt x="2751" y="1636"/>
                    <a:pt x="2751" y="1635"/>
                  </a:cubicBezTo>
                  <a:cubicBezTo>
                    <a:pt x="2751" y="1634"/>
                    <a:pt x="2750" y="1634"/>
                    <a:pt x="2749" y="1634"/>
                  </a:cubicBezTo>
                  <a:close/>
                  <a:moveTo>
                    <a:pt x="2835" y="1278"/>
                  </a:moveTo>
                  <a:cubicBezTo>
                    <a:pt x="2835" y="1278"/>
                    <a:pt x="2835" y="1278"/>
                    <a:pt x="2836" y="1278"/>
                  </a:cubicBezTo>
                  <a:cubicBezTo>
                    <a:pt x="2837" y="1279"/>
                    <a:pt x="2837" y="1278"/>
                    <a:pt x="2837" y="1278"/>
                  </a:cubicBezTo>
                  <a:cubicBezTo>
                    <a:pt x="2837" y="1278"/>
                    <a:pt x="2837" y="1277"/>
                    <a:pt x="2837" y="1277"/>
                  </a:cubicBezTo>
                  <a:cubicBezTo>
                    <a:pt x="2836" y="1277"/>
                    <a:pt x="2835" y="1277"/>
                    <a:pt x="2835" y="1277"/>
                  </a:cubicBezTo>
                  <a:cubicBezTo>
                    <a:pt x="2833" y="1274"/>
                    <a:pt x="2833" y="1273"/>
                    <a:pt x="2830" y="1274"/>
                  </a:cubicBezTo>
                  <a:cubicBezTo>
                    <a:pt x="2829" y="1275"/>
                    <a:pt x="2828" y="1275"/>
                    <a:pt x="2828" y="1275"/>
                  </a:cubicBezTo>
                  <a:cubicBezTo>
                    <a:pt x="2830" y="1275"/>
                    <a:pt x="2833" y="1277"/>
                    <a:pt x="2835" y="1278"/>
                  </a:cubicBezTo>
                  <a:cubicBezTo>
                    <a:pt x="2835" y="1278"/>
                    <a:pt x="2835" y="1278"/>
                    <a:pt x="2835" y="1278"/>
                  </a:cubicBezTo>
                  <a:close/>
                  <a:moveTo>
                    <a:pt x="671" y="324"/>
                  </a:moveTo>
                  <a:cubicBezTo>
                    <a:pt x="671" y="325"/>
                    <a:pt x="671" y="325"/>
                    <a:pt x="671" y="325"/>
                  </a:cubicBezTo>
                  <a:cubicBezTo>
                    <a:pt x="672" y="325"/>
                    <a:pt x="672" y="325"/>
                    <a:pt x="672" y="324"/>
                  </a:cubicBezTo>
                  <a:cubicBezTo>
                    <a:pt x="672" y="324"/>
                    <a:pt x="672" y="323"/>
                    <a:pt x="671" y="323"/>
                  </a:cubicBezTo>
                  <a:cubicBezTo>
                    <a:pt x="671" y="324"/>
                    <a:pt x="671" y="324"/>
                    <a:pt x="671" y="324"/>
                  </a:cubicBezTo>
                  <a:close/>
                  <a:moveTo>
                    <a:pt x="1302" y="909"/>
                  </a:moveTo>
                  <a:cubicBezTo>
                    <a:pt x="1301" y="910"/>
                    <a:pt x="1301" y="911"/>
                    <a:pt x="1302" y="911"/>
                  </a:cubicBezTo>
                  <a:cubicBezTo>
                    <a:pt x="1303" y="911"/>
                    <a:pt x="1303" y="912"/>
                    <a:pt x="1304" y="911"/>
                  </a:cubicBezTo>
                  <a:cubicBezTo>
                    <a:pt x="1304" y="911"/>
                    <a:pt x="1304" y="910"/>
                    <a:pt x="1305" y="909"/>
                  </a:cubicBezTo>
                  <a:cubicBezTo>
                    <a:pt x="1305" y="909"/>
                    <a:pt x="1304" y="908"/>
                    <a:pt x="1304" y="908"/>
                  </a:cubicBezTo>
                  <a:cubicBezTo>
                    <a:pt x="1303" y="908"/>
                    <a:pt x="1303" y="909"/>
                    <a:pt x="1302" y="909"/>
                  </a:cubicBezTo>
                  <a:close/>
                  <a:moveTo>
                    <a:pt x="2601" y="914"/>
                  </a:moveTo>
                  <a:cubicBezTo>
                    <a:pt x="2601" y="913"/>
                    <a:pt x="2601" y="913"/>
                    <a:pt x="2601" y="912"/>
                  </a:cubicBezTo>
                  <a:cubicBezTo>
                    <a:pt x="2601" y="912"/>
                    <a:pt x="2601" y="911"/>
                    <a:pt x="2601" y="911"/>
                  </a:cubicBezTo>
                  <a:cubicBezTo>
                    <a:pt x="2600" y="911"/>
                    <a:pt x="2600" y="912"/>
                    <a:pt x="2600" y="913"/>
                  </a:cubicBezTo>
                  <a:cubicBezTo>
                    <a:pt x="2600" y="913"/>
                    <a:pt x="2600" y="914"/>
                    <a:pt x="2600" y="914"/>
                  </a:cubicBezTo>
                  <a:cubicBezTo>
                    <a:pt x="2600" y="914"/>
                    <a:pt x="2601" y="914"/>
                    <a:pt x="2601" y="914"/>
                  </a:cubicBezTo>
                  <a:close/>
                  <a:moveTo>
                    <a:pt x="746" y="946"/>
                  </a:moveTo>
                  <a:cubicBezTo>
                    <a:pt x="745" y="945"/>
                    <a:pt x="745" y="945"/>
                    <a:pt x="745" y="945"/>
                  </a:cubicBezTo>
                  <a:cubicBezTo>
                    <a:pt x="745" y="945"/>
                    <a:pt x="745" y="945"/>
                    <a:pt x="745" y="946"/>
                  </a:cubicBezTo>
                  <a:cubicBezTo>
                    <a:pt x="745" y="946"/>
                    <a:pt x="745" y="946"/>
                    <a:pt x="745" y="946"/>
                  </a:cubicBezTo>
                  <a:cubicBezTo>
                    <a:pt x="745" y="946"/>
                    <a:pt x="746" y="946"/>
                    <a:pt x="746" y="946"/>
                  </a:cubicBezTo>
                  <a:close/>
                  <a:moveTo>
                    <a:pt x="723" y="949"/>
                  </a:moveTo>
                  <a:cubicBezTo>
                    <a:pt x="723" y="951"/>
                    <a:pt x="724" y="952"/>
                    <a:pt x="724" y="952"/>
                  </a:cubicBezTo>
                  <a:cubicBezTo>
                    <a:pt x="724" y="951"/>
                    <a:pt x="724" y="950"/>
                    <a:pt x="725" y="950"/>
                  </a:cubicBezTo>
                  <a:cubicBezTo>
                    <a:pt x="724" y="949"/>
                    <a:pt x="724" y="949"/>
                    <a:pt x="724" y="948"/>
                  </a:cubicBezTo>
                  <a:cubicBezTo>
                    <a:pt x="724" y="949"/>
                    <a:pt x="723" y="949"/>
                    <a:pt x="723" y="949"/>
                  </a:cubicBezTo>
                  <a:close/>
                  <a:moveTo>
                    <a:pt x="756" y="963"/>
                  </a:moveTo>
                  <a:cubicBezTo>
                    <a:pt x="755" y="963"/>
                    <a:pt x="755" y="963"/>
                    <a:pt x="754" y="963"/>
                  </a:cubicBezTo>
                  <a:cubicBezTo>
                    <a:pt x="754" y="963"/>
                    <a:pt x="754" y="963"/>
                    <a:pt x="754" y="964"/>
                  </a:cubicBezTo>
                  <a:cubicBezTo>
                    <a:pt x="754" y="964"/>
                    <a:pt x="754" y="964"/>
                    <a:pt x="754" y="964"/>
                  </a:cubicBezTo>
                  <a:cubicBezTo>
                    <a:pt x="754" y="964"/>
                    <a:pt x="754" y="964"/>
                    <a:pt x="754" y="964"/>
                  </a:cubicBezTo>
                  <a:cubicBezTo>
                    <a:pt x="755" y="965"/>
                    <a:pt x="756" y="965"/>
                    <a:pt x="756" y="964"/>
                  </a:cubicBezTo>
                  <a:cubicBezTo>
                    <a:pt x="757" y="964"/>
                    <a:pt x="757" y="964"/>
                    <a:pt x="757" y="964"/>
                  </a:cubicBezTo>
                  <a:cubicBezTo>
                    <a:pt x="757" y="964"/>
                    <a:pt x="757" y="963"/>
                    <a:pt x="756" y="963"/>
                  </a:cubicBezTo>
                  <a:close/>
                  <a:moveTo>
                    <a:pt x="1045" y="335"/>
                  </a:moveTo>
                  <a:cubicBezTo>
                    <a:pt x="1045" y="334"/>
                    <a:pt x="1044" y="333"/>
                    <a:pt x="1044" y="333"/>
                  </a:cubicBezTo>
                  <a:cubicBezTo>
                    <a:pt x="1044" y="333"/>
                    <a:pt x="1043" y="333"/>
                    <a:pt x="1043" y="334"/>
                  </a:cubicBezTo>
                  <a:cubicBezTo>
                    <a:pt x="1043" y="334"/>
                    <a:pt x="1043" y="335"/>
                    <a:pt x="1044" y="335"/>
                  </a:cubicBezTo>
                  <a:cubicBezTo>
                    <a:pt x="1044" y="336"/>
                    <a:pt x="1045" y="336"/>
                    <a:pt x="1045" y="335"/>
                  </a:cubicBezTo>
                  <a:close/>
                  <a:moveTo>
                    <a:pt x="674" y="971"/>
                  </a:moveTo>
                  <a:cubicBezTo>
                    <a:pt x="674" y="972"/>
                    <a:pt x="674" y="972"/>
                    <a:pt x="675" y="973"/>
                  </a:cubicBezTo>
                  <a:cubicBezTo>
                    <a:pt x="676" y="973"/>
                    <a:pt x="677" y="973"/>
                    <a:pt x="677" y="972"/>
                  </a:cubicBezTo>
                  <a:cubicBezTo>
                    <a:pt x="677" y="971"/>
                    <a:pt x="677" y="970"/>
                    <a:pt x="676" y="970"/>
                  </a:cubicBezTo>
                  <a:cubicBezTo>
                    <a:pt x="675" y="969"/>
                    <a:pt x="675" y="970"/>
                    <a:pt x="674" y="971"/>
                  </a:cubicBezTo>
                  <a:close/>
                  <a:moveTo>
                    <a:pt x="883" y="1056"/>
                  </a:moveTo>
                  <a:cubicBezTo>
                    <a:pt x="883" y="1056"/>
                    <a:pt x="883" y="1057"/>
                    <a:pt x="884" y="1057"/>
                  </a:cubicBezTo>
                  <a:cubicBezTo>
                    <a:pt x="884" y="1057"/>
                    <a:pt x="884" y="1056"/>
                    <a:pt x="884" y="1056"/>
                  </a:cubicBezTo>
                  <a:cubicBezTo>
                    <a:pt x="884" y="1056"/>
                    <a:pt x="884" y="1056"/>
                    <a:pt x="884" y="1056"/>
                  </a:cubicBezTo>
                  <a:cubicBezTo>
                    <a:pt x="884" y="1056"/>
                    <a:pt x="883" y="1056"/>
                    <a:pt x="883" y="1056"/>
                  </a:cubicBezTo>
                  <a:close/>
                  <a:moveTo>
                    <a:pt x="860" y="339"/>
                  </a:moveTo>
                  <a:cubicBezTo>
                    <a:pt x="860" y="339"/>
                    <a:pt x="859" y="339"/>
                    <a:pt x="859" y="339"/>
                  </a:cubicBezTo>
                  <a:cubicBezTo>
                    <a:pt x="859" y="339"/>
                    <a:pt x="859" y="339"/>
                    <a:pt x="859" y="340"/>
                  </a:cubicBezTo>
                  <a:cubicBezTo>
                    <a:pt x="859" y="340"/>
                    <a:pt x="859" y="340"/>
                    <a:pt x="859" y="340"/>
                  </a:cubicBezTo>
                  <a:cubicBezTo>
                    <a:pt x="860" y="340"/>
                    <a:pt x="860" y="340"/>
                    <a:pt x="860" y="339"/>
                  </a:cubicBezTo>
                  <a:close/>
                  <a:moveTo>
                    <a:pt x="2564" y="1063"/>
                  </a:moveTo>
                  <a:cubicBezTo>
                    <a:pt x="2564" y="1063"/>
                    <a:pt x="2564" y="1063"/>
                    <a:pt x="2564" y="1063"/>
                  </a:cubicBezTo>
                  <a:cubicBezTo>
                    <a:pt x="2564" y="1062"/>
                    <a:pt x="2564" y="1062"/>
                    <a:pt x="2564" y="1062"/>
                  </a:cubicBezTo>
                  <a:cubicBezTo>
                    <a:pt x="2564" y="1062"/>
                    <a:pt x="2563" y="1062"/>
                    <a:pt x="2563" y="1062"/>
                  </a:cubicBezTo>
                  <a:cubicBezTo>
                    <a:pt x="2563" y="1063"/>
                    <a:pt x="2564" y="1063"/>
                    <a:pt x="2564" y="1063"/>
                  </a:cubicBezTo>
                  <a:close/>
                  <a:moveTo>
                    <a:pt x="2290" y="1069"/>
                  </a:moveTo>
                  <a:cubicBezTo>
                    <a:pt x="2290" y="1069"/>
                    <a:pt x="2290" y="1068"/>
                    <a:pt x="2290" y="1068"/>
                  </a:cubicBezTo>
                  <a:cubicBezTo>
                    <a:pt x="2290" y="1068"/>
                    <a:pt x="2289" y="1068"/>
                    <a:pt x="2289" y="1068"/>
                  </a:cubicBezTo>
                  <a:cubicBezTo>
                    <a:pt x="2289" y="1068"/>
                    <a:pt x="2289" y="1069"/>
                    <a:pt x="2290" y="1069"/>
                  </a:cubicBezTo>
                  <a:cubicBezTo>
                    <a:pt x="2290" y="1069"/>
                    <a:pt x="2290" y="1069"/>
                    <a:pt x="2290" y="1069"/>
                  </a:cubicBezTo>
                  <a:close/>
                  <a:moveTo>
                    <a:pt x="2567" y="1120"/>
                  </a:moveTo>
                  <a:cubicBezTo>
                    <a:pt x="2566" y="1120"/>
                    <a:pt x="2566" y="1121"/>
                    <a:pt x="2566" y="1121"/>
                  </a:cubicBezTo>
                  <a:cubicBezTo>
                    <a:pt x="2566" y="1121"/>
                    <a:pt x="2567" y="1121"/>
                    <a:pt x="2567" y="1122"/>
                  </a:cubicBezTo>
                  <a:cubicBezTo>
                    <a:pt x="2567" y="1121"/>
                    <a:pt x="2568" y="1121"/>
                    <a:pt x="2568" y="1121"/>
                  </a:cubicBezTo>
                  <a:cubicBezTo>
                    <a:pt x="2568" y="1120"/>
                    <a:pt x="2567" y="1120"/>
                    <a:pt x="2567" y="1120"/>
                  </a:cubicBezTo>
                  <a:close/>
                  <a:moveTo>
                    <a:pt x="2645" y="1200"/>
                  </a:moveTo>
                  <a:cubicBezTo>
                    <a:pt x="2645" y="1200"/>
                    <a:pt x="2644" y="1200"/>
                    <a:pt x="2643" y="1201"/>
                  </a:cubicBezTo>
                  <a:cubicBezTo>
                    <a:pt x="2643" y="1201"/>
                    <a:pt x="2643" y="1202"/>
                    <a:pt x="2644" y="1202"/>
                  </a:cubicBezTo>
                  <a:cubicBezTo>
                    <a:pt x="2646" y="1202"/>
                    <a:pt x="2647" y="1201"/>
                    <a:pt x="2646" y="1201"/>
                  </a:cubicBezTo>
                  <a:cubicBezTo>
                    <a:pt x="2646" y="1200"/>
                    <a:pt x="2646" y="1200"/>
                    <a:pt x="2645" y="1200"/>
                  </a:cubicBezTo>
                  <a:close/>
                  <a:moveTo>
                    <a:pt x="1314" y="214"/>
                  </a:moveTo>
                  <a:cubicBezTo>
                    <a:pt x="1314" y="214"/>
                    <a:pt x="1315" y="213"/>
                    <a:pt x="1315" y="213"/>
                  </a:cubicBezTo>
                  <a:cubicBezTo>
                    <a:pt x="1315" y="213"/>
                    <a:pt x="1315" y="213"/>
                    <a:pt x="1315" y="213"/>
                  </a:cubicBezTo>
                  <a:cubicBezTo>
                    <a:pt x="1314" y="213"/>
                    <a:pt x="1314" y="213"/>
                    <a:pt x="1314" y="213"/>
                  </a:cubicBezTo>
                  <a:cubicBezTo>
                    <a:pt x="1314" y="213"/>
                    <a:pt x="1314" y="214"/>
                    <a:pt x="1314" y="214"/>
                  </a:cubicBezTo>
                  <a:close/>
                  <a:moveTo>
                    <a:pt x="2591" y="1262"/>
                  </a:moveTo>
                  <a:cubicBezTo>
                    <a:pt x="2591" y="1263"/>
                    <a:pt x="2591" y="1263"/>
                    <a:pt x="2592" y="1263"/>
                  </a:cubicBezTo>
                  <a:cubicBezTo>
                    <a:pt x="2593" y="1263"/>
                    <a:pt x="2594" y="1262"/>
                    <a:pt x="2594" y="1262"/>
                  </a:cubicBezTo>
                  <a:cubicBezTo>
                    <a:pt x="2594" y="1262"/>
                    <a:pt x="2594" y="1262"/>
                    <a:pt x="2593" y="1262"/>
                  </a:cubicBezTo>
                  <a:cubicBezTo>
                    <a:pt x="2592" y="1262"/>
                    <a:pt x="2591" y="1262"/>
                    <a:pt x="2591" y="1262"/>
                  </a:cubicBezTo>
                  <a:close/>
                  <a:moveTo>
                    <a:pt x="1330" y="98"/>
                  </a:moveTo>
                  <a:cubicBezTo>
                    <a:pt x="1330" y="97"/>
                    <a:pt x="1330" y="96"/>
                    <a:pt x="1330" y="96"/>
                  </a:cubicBezTo>
                  <a:cubicBezTo>
                    <a:pt x="1330" y="96"/>
                    <a:pt x="1329" y="97"/>
                    <a:pt x="1329" y="98"/>
                  </a:cubicBezTo>
                  <a:cubicBezTo>
                    <a:pt x="1329" y="98"/>
                    <a:pt x="1330" y="99"/>
                    <a:pt x="1330" y="100"/>
                  </a:cubicBezTo>
                  <a:cubicBezTo>
                    <a:pt x="1330" y="99"/>
                    <a:pt x="1330" y="98"/>
                    <a:pt x="1330" y="98"/>
                  </a:cubicBezTo>
                  <a:close/>
                  <a:moveTo>
                    <a:pt x="757" y="241"/>
                  </a:moveTo>
                  <a:cubicBezTo>
                    <a:pt x="758" y="241"/>
                    <a:pt x="759" y="240"/>
                    <a:pt x="758" y="239"/>
                  </a:cubicBezTo>
                  <a:cubicBezTo>
                    <a:pt x="758" y="238"/>
                    <a:pt x="758" y="238"/>
                    <a:pt x="758" y="237"/>
                  </a:cubicBezTo>
                  <a:cubicBezTo>
                    <a:pt x="757" y="238"/>
                    <a:pt x="757" y="238"/>
                    <a:pt x="757" y="239"/>
                  </a:cubicBezTo>
                  <a:cubicBezTo>
                    <a:pt x="757" y="239"/>
                    <a:pt x="757" y="240"/>
                    <a:pt x="757" y="241"/>
                  </a:cubicBezTo>
                  <a:close/>
                  <a:moveTo>
                    <a:pt x="1939" y="265"/>
                  </a:moveTo>
                  <a:cubicBezTo>
                    <a:pt x="1939" y="265"/>
                    <a:pt x="1940" y="265"/>
                    <a:pt x="1940" y="264"/>
                  </a:cubicBezTo>
                  <a:cubicBezTo>
                    <a:pt x="1940" y="264"/>
                    <a:pt x="1940" y="263"/>
                    <a:pt x="1940" y="263"/>
                  </a:cubicBezTo>
                  <a:cubicBezTo>
                    <a:pt x="1940" y="263"/>
                    <a:pt x="1940" y="262"/>
                    <a:pt x="1940" y="262"/>
                  </a:cubicBezTo>
                  <a:cubicBezTo>
                    <a:pt x="1939" y="262"/>
                    <a:pt x="1939" y="263"/>
                    <a:pt x="1939" y="263"/>
                  </a:cubicBezTo>
                  <a:cubicBezTo>
                    <a:pt x="1938" y="264"/>
                    <a:pt x="1938" y="265"/>
                    <a:pt x="1939" y="265"/>
                  </a:cubicBezTo>
                  <a:close/>
                  <a:moveTo>
                    <a:pt x="247" y="403"/>
                  </a:moveTo>
                  <a:cubicBezTo>
                    <a:pt x="246" y="403"/>
                    <a:pt x="246" y="404"/>
                    <a:pt x="246" y="404"/>
                  </a:cubicBezTo>
                  <a:cubicBezTo>
                    <a:pt x="246" y="406"/>
                    <a:pt x="247" y="407"/>
                    <a:pt x="247" y="407"/>
                  </a:cubicBezTo>
                  <a:cubicBezTo>
                    <a:pt x="247" y="407"/>
                    <a:pt x="248" y="406"/>
                    <a:pt x="248" y="406"/>
                  </a:cubicBezTo>
                  <a:cubicBezTo>
                    <a:pt x="248" y="405"/>
                    <a:pt x="247" y="403"/>
                    <a:pt x="247" y="403"/>
                  </a:cubicBezTo>
                  <a:close/>
                  <a:moveTo>
                    <a:pt x="1527" y="411"/>
                  </a:moveTo>
                  <a:cubicBezTo>
                    <a:pt x="1527" y="411"/>
                    <a:pt x="1528" y="411"/>
                    <a:pt x="1528" y="411"/>
                  </a:cubicBezTo>
                  <a:cubicBezTo>
                    <a:pt x="1528" y="410"/>
                    <a:pt x="1529" y="410"/>
                    <a:pt x="1530" y="410"/>
                  </a:cubicBezTo>
                  <a:cubicBezTo>
                    <a:pt x="1529" y="410"/>
                    <a:pt x="1528" y="410"/>
                    <a:pt x="1527" y="410"/>
                  </a:cubicBezTo>
                  <a:cubicBezTo>
                    <a:pt x="1526" y="410"/>
                    <a:pt x="1526" y="411"/>
                    <a:pt x="1527" y="411"/>
                  </a:cubicBezTo>
                  <a:close/>
                  <a:moveTo>
                    <a:pt x="1530" y="407"/>
                  </a:moveTo>
                  <a:cubicBezTo>
                    <a:pt x="1529" y="407"/>
                    <a:pt x="1529" y="407"/>
                    <a:pt x="1529" y="407"/>
                  </a:cubicBezTo>
                  <a:cubicBezTo>
                    <a:pt x="1529" y="407"/>
                    <a:pt x="1530" y="407"/>
                    <a:pt x="1530" y="407"/>
                  </a:cubicBezTo>
                  <a:cubicBezTo>
                    <a:pt x="1530" y="407"/>
                    <a:pt x="1530" y="407"/>
                    <a:pt x="1530" y="407"/>
                  </a:cubicBezTo>
                  <a:close/>
                  <a:moveTo>
                    <a:pt x="1695" y="453"/>
                  </a:moveTo>
                  <a:cubicBezTo>
                    <a:pt x="1696" y="453"/>
                    <a:pt x="1696" y="453"/>
                    <a:pt x="1696" y="454"/>
                  </a:cubicBezTo>
                  <a:cubicBezTo>
                    <a:pt x="1696" y="454"/>
                    <a:pt x="1697" y="454"/>
                    <a:pt x="1697" y="453"/>
                  </a:cubicBezTo>
                  <a:cubicBezTo>
                    <a:pt x="1697" y="453"/>
                    <a:pt x="1696" y="453"/>
                    <a:pt x="1696" y="453"/>
                  </a:cubicBezTo>
                  <a:cubicBezTo>
                    <a:pt x="1696" y="453"/>
                    <a:pt x="1696" y="453"/>
                    <a:pt x="1695" y="453"/>
                  </a:cubicBezTo>
                  <a:close/>
                  <a:moveTo>
                    <a:pt x="874" y="470"/>
                  </a:moveTo>
                  <a:cubicBezTo>
                    <a:pt x="874" y="470"/>
                    <a:pt x="875" y="471"/>
                    <a:pt x="875" y="472"/>
                  </a:cubicBezTo>
                  <a:cubicBezTo>
                    <a:pt x="876" y="472"/>
                    <a:pt x="877" y="472"/>
                    <a:pt x="877" y="471"/>
                  </a:cubicBezTo>
                  <a:cubicBezTo>
                    <a:pt x="877" y="470"/>
                    <a:pt x="877" y="469"/>
                    <a:pt x="877" y="468"/>
                  </a:cubicBezTo>
                  <a:cubicBezTo>
                    <a:pt x="877" y="468"/>
                    <a:pt x="876" y="468"/>
                    <a:pt x="875" y="468"/>
                  </a:cubicBezTo>
                  <a:cubicBezTo>
                    <a:pt x="875" y="468"/>
                    <a:pt x="874" y="469"/>
                    <a:pt x="874" y="470"/>
                  </a:cubicBezTo>
                  <a:close/>
                  <a:moveTo>
                    <a:pt x="2040" y="158"/>
                  </a:moveTo>
                  <a:cubicBezTo>
                    <a:pt x="2040" y="158"/>
                    <a:pt x="2040" y="159"/>
                    <a:pt x="2041" y="159"/>
                  </a:cubicBezTo>
                  <a:cubicBezTo>
                    <a:pt x="2041" y="159"/>
                    <a:pt x="2041" y="158"/>
                    <a:pt x="2041" y="158"/>
                  </a:cubicBezTo>
                  <a:cubicBezTo>
                    <a:pt x="2041" y="157"/>
                    <a:pt x="2041" y="157"/>
                    <a:pt x="2040" y="157"/>
                  </a:cubicBezTo>
                  <a:cubicBezTo>
                    <a:pt x="2040" y="158"/>
                    <a:pt x="2040" y="158"/>
                    <a:pt x="2040" y="158"/>
                  </a:cubicBezTo>
                  <a:close/>
                  <a:moveTo>
                    <a:pt x="2757" y="560"/>
                  </a:moveTo>
                  <a:cubicBezTo>
                    <a:pt x="2757" y="560"/>
                    <a:pt x="2757" y="560"/>
                    <a:pt x="2757" y="560"/>
                  </a:cubicBezTo>
                  <a:cubicBezTo>
                    <a:pt x="2757" y="561"/>
                    <a:pt x="2757" y="561"/>
                    <a:pt x="2757" y="561"/>
                  </a:cubicBezTo>
                  <a:cubicBezTo>
                    <a:pt x="2757" y="561"/>
                    <a:pt x="2758" y="561"/>
                    <a:pt x="2758" y="561"/>
                  </a:cubicBezTo>
                  <a:cubicBezTo>
                    <a:pt x="2758" y="560"/>
                    <a:pt x="2758" y="560"/>
                    <a:pt x="2757" y="560"/>
                  </a:cubicBezTo>
                  <a:close/>
                  <a:moveTo>
                    <a:pt x="2668" y="767"/>
                  </a:moveTo>
                  <a:cubicBezTo>
                    <a:pt x="2668" y="766"/>
                    <a:pt x="2669" y="766"/>
                    <a:pt x="2669" y="765"/>
                  </a:cubicBezTo>
                  <a:cubicBezTo>
                    <a:pt x="2669" y="765"/>
                    <a:pt x="2668" y="764"/>
                    <a:pt x="2668" y="763"/>
                  </a:cubicBezTo>
                  <a:cubicBezTo>
                    <a:pt x="2668" y="764"/>
                    <a:pt x="2668" y="765"/>
                    <a:pt x="2668" y="765"/>
                  </a:cubicBezTo>
                  <a:cubicBezTo>
                    <a:pt x="2668" y="766"/>
                    <a:pt x="2668" y="766"/>
                    <a:pt x="2668" y="767"/>
                  </a:cubicBezTo>
                  <a:close/>
                  <a:moveTo>
                    <a:pt x="1455" y="794"/>
                  </a:moveTo>
                  <a:cubicBezTo>
                    <a:pt x="1455" y="794"/>
                    <a:pt x="1456" y="793"/>
                    <a:pt x="1456" y="792"/>
                  </a:cubicBezTo>
                  <a:cubicBezTo>
                    <a:pt x="1456" y="792"/>
                    <a:pt x="1455" y="791"/>
                    <a:pt x="1454" y="791"/>
                  </a:cubicBezTo>
                  <a:cubicBezTo>
                    <a:pt x="1453" y="791"/>
                    <a:pt x="1452" y="793"/>
                    <a:pt x="1453" y="793"/>
                  </a:cubicBezTo>
                  <a:cubicBezTo>
                    <a:pt x="1453" y="794"/>
                    <a:pt x="1454" y="794"/>
                    <a:pt x="1455" y="794"/>
                  </a:cubicBezTo>
                  <a:close/>
                  <a:moveTo>
                    <a:pt x="1676" y="831"/>
                  </a:moveTo>
                  <a:cubicBezTo>
                    <a:pt x="1677" y="830"/>
                    <a:pt x="1677" y="830"/>
                    <a:pt x="1678" y="829"/>
                  </a:cubicBezTo>
                  <a:cubicBezTo>
                    <a:pt x="1677" y="829"/>
                    <a:pt x="1676" y="828"/>
                    <a:pt x="1676" y="828"/>
                  </a:cubicBezTo>
                  <a:cubicBezTo>
                    <a:pt x="1675" y="828"/>
                    <a:pt x="1674" y="829"/>
                    <a:pt x="1674" y="830"/>
                  </a:cubicBezTo>
                  <a:cubicBezTo>
                    <a:pt x="1674" y="830"/>
                    <a:pt x="1675" y="831"/>
                    <a:pt x="1675" y="831"/>
                  </a:cubicBezTo>
                  <a:cubicBezTo>
                    <a:pt x="1675" y="831"/>
                    <a:pt x="1676" y="831"/>
                    <a:pt x="1676" y="831"/>
                  </a:cubicBezTo>
                  <a:close/>
                  <a:moveTo>
                    <a:pt x="619" y="893"/>
                  </a:moveTo>
                  <a:cubicBezTo>
                    <a:pt x="619" y="894"/>
                    <a:pt x="619" y="895"/>
                    <a:pt x="620" y="895"/>
                  </a:cubicBezTo>
                  <a:cubicBezTo>
                    <a:pt x="621" y="896"/>
                    <a:pt x="622" y="896"/>
                    <a:pt x="622" y="894"/>
                  </a:cubicBezTo>
                  <a:cubicBezTo>
                    <a:pt x="622" y="894"/>
                    <a:pt x="622" y="893"/>
                    <a:pt x="622" y="893"/>
                  </a:cubicBezTo>
                  <a:cubicBezTo>
                    <a:pt x="621" y="893"/>
                    <a:pt x="620" y="893"/>
                    <a:pt x="619" y="893"/>
                  </a:cubicBezTo>
                  <a:cubicBezTo>
                    <a:pt x="619" y="893"/>
                    <a:pt x="619" y="893"/>
                    <a:pt x="619" y="893"/>
                  </a:cubicBezTo>
                  <a:cubicBezTo>
                    <a:pt x="619" y="893"/>
                    <a:pt x="619" y="893"/>
                    <a:pt x="619" y="893"/>
                  </a:cubicBezTo>
                  <a:cubicBezTo>
                    <a:pt x="619" y="893"/>
                    <a:pt x="619" y="893"/>
                    <a:pt x="619" y="893"/>
                  </a:cubicBezTo>
                  <a:cubicBezTo>
                    <a:pt x="619" y="893"/>
                    <a:pt x="619" y="893"/>
                    <a:pt x="619" y="893"/>
                  </a:cubicBezTo>
                  <a:cubicBezTo>
                    <a:pt x="619" y="893"/>
                    <a:pt x="619" y="893"/>
                    <a:pt x="619" y="893"/>
                  </a:cubicBezTo>
                  <a:close/>
                  <a:moveTo>
                    <a:pt x="785" y="204"/>
                  </a:moveTo>
                  <a:cubicBezTo>
                    <a:pt x="785" y="204"/>
                    <a:pt x="785" y="204"/>
                    <a:pt x="785" y="204"/>
                  </a:cubicBezTo>
                  <a:cubicBezTo>
                    <a:pt x="785" y="204"/>
                    <a:pt x="785" y="203"/>
                    <a:pt x="785" y="203"/>
                  </a:cubicBezTo>
                  <a:cubicBezTo>
                    <a:pt x="785" y="204"/>
                    <a:pt x="785" y="204"/>
                    <a:pt x="785" y="204"/>
                  </a:cubicBezTo>
                  <a:close/>
                  <a:moveTo>
                    <a:pt x="687" y="207"/>
                  </a:moveTo>
                  <a:cubicBezTo>
                    <a:pt x="686" y="207"/>
                    <a:pt x="686" y="207"/>
                    <a:pt x="686" y="207"/>
                  </a:cubicBezTo>
                  <a:cubicBezTo>
                    <a:pt x="686" y="207"/>
                    <a:pt x="687" y="207"/>
                    <a:pt x="687" y="207"/>
                  </a:cubicBezTo>
                  <a:cubicBezTo>
                    <a:pt x="687" y="207"/>
                    <a:pt x="687" y="207"/>
                    <a:pt x="687" y="207"/>
                  </a:cubicBezTo>
                  <a:close/>
                  <a:moveTo>
                    <a:pt x="2570" y="515"/>
                  </a:moveTo>
                  <a:cubicBezTo>
                    <a:pt x="2570" y="515"/>
                    <a:pt x="2570" y="515"/>
                    <a:pt x="2570" y="514"/>
                  </a:cubicBezTo>
                  <a:cubicBezTo>
                    <a:pt x="2570" y="514"/>
                    <a:pt x="2570" y="514"/>
                    <a:pt x="2570" y="514"/>
                  </a:cubicBezTo>
                  <a:cubicBezTo>
                    <a:pt x="2570" y="514"/>
                    <a:pt x="2569" y="515"/>
                    <a:pt x="2569" y="515"/>
                  </a:cubicBezTo>
                  <a:lnTo>
                    <a:pt x="2570" y="515"/>
                  </a:lnTo>
                  <a:close/>
                  <a:moveTo>
                    <a:pt x="1994" y="222"/>
                  </a:moveTo>
                  <a:cubicBezTo>
                    <a:pt x="1994" y="222"/>
                    <a:pt x="1994" y="222"/>
                    <a:pt x="1994" y="222"/>
                  </a:cubicBezTo>
                  <a:cubicBezTo>
                    <a:pt x="1994" y="222"/>
                    <a:pt x="1994" y="222"/>
                    <a:pt x="1994" y="223"/>
                  </a:cubicBezTo>
                  <a:cubicBezTo>
                    <a:pt x="1995" y="222"/>
                    <a:pt x="1994" y="222"/>
                    <a:pt x="1994" y="222"/>
                  </a:cubicBezTo>
                  <a:close/>
                  <a:moveTo>
                    <a:pt x="1994" y="229"/>
                  </a:moveTo>
                  <a:cubicBezTo>
                    <a:pt x="1994" y="228"/>
                    <a:pt x="1994" y="228"/>
                    <a:pt x="1994" y="228"/>
                  </a:cubicBezTo>
                  <a:cubicBezTo>
                    <a:pt x="1994" y="228"/>
                    <a:pt x="1994" y="228"/>
                    <a:pt x="1994" y="228"/>
                  </a:cubicBezTo>
                  <a:lnTo>
                    <a:pt x="1994" y="229"/>
                  </a:lnTo>
                  <a:close/>
                  <a:moveTo>
                    <a:pt x="415" y="232"/>
                  </a:moveTo>
                  <a:cubicBezTo>
                    <a:pt x="416" y="232"/>
                    <a:pt x="416" y="231"/>
                    <a:pt x="415" y="231"/>
                  </a:cubicBezTo>
                  <a:cubicBezTo>
                    <a:pt x="415" y="231"/>
                    <a:pt x="414" y="231"/>
                    <a:pt x="414" y="231"/>
                  </a:cubicBezTo>
                  <a:cubicBezTo>
                    <a:pt x="413" y="231"/>
                    <a:pt x="413" y="232"/>
                    <a:pt x="412" y="232"/>
                  </a:cubicBezTo>
                  <a:cubicBezTo>
                    <a:pt x="413" y="232"/>
                    <a:pt x="414" y="232"/>
                    <a:pt x="415" y="232"/>
                  </a:cubicBezTo>
                  <a:cubicBezTo>
                    <a:pt x="415" y="232"/>
                    <a:pt x="415" y="232"/>
                    <a:pt x="415" y="232"/>
                  </a:cubicBezTo>
                  <a:close/>
                  <a:moveTo>
                    <a:pt x="1958" y="232"/>
                  </a:moveTo>
                  <a:cubicBezTo>
                    <a:pt x="1958" y="232"/>
                    <a:pt x="1958" y="231"/>
                    <a:pt x="1957" y="231"/>
                  </a:cubicBezTo>
                  <a:cubicBezTo>
                    <a:pt x="1957" y="231"/>
                    <a:pt x="1957" y="231"/>
                    <a:pt x="1957" y="232"/>
                  </a:cubicBezTo>
                  <a:cubicBezTo>
                    <a:pt x="1957" y="232"/>
                    <a:pt x="1957" y="232"/>
                    <a:pt x="1957" y="233"/>
                  </a:cubicBezTo>
                  <a:cubicBezTo>
                    <a:pt x="1958" y="232"/>
                    <a:pt x="1958" y="232"/>
                    <a:pt x="1958" y="232"/>
                  </a:cubicBezTo>
                  <a:close/>
                  <a:moveTo>
                    <a:pt x="1463" y="789"/>
                  </a:moveTo>
                  <a:cubicBezTo>
                    <a:pt x="1463" y="788"/>
                    <a:pt x="1463" y="788"/>
                    <a:pt x="1463" y="788"/>
                  </a:cubicBezTo>
                  <a:cubicBezTo>
                    <a:pt x="1462" y="788"/>
                    <a:pt x="1462" y="788"/>
                    <a:pt x="1462" y="788"/>
                  </a:cubicBezTo>
                  <a:cubicBezTo>
                    <a:pt x="1461" y="788"/>
                    <a:pt x="1461" y="789"/>
                    <a:pt x="1462" y="789"/>
                  </a:cubicBezTo>
                  <a:cubicBezTo>
                    <a:pt x="1462" y="789"/>
                    <a:pt x="1463" y="789"/>
                    <a:pt x="1463" y="789"/>
                  </a:cubicBezTo>
                  <a:close/>
                  <a:moveTo>
                    <a:pt x="847" y="364"/>
                  </a:moveTo>
                  <a:cubicBezTo>
                    <a:pt x="846" y="363"/>
                    <a:pt x="846" y="363"/>
                    <a:pt x="846" y="363"/>
                  </a:cubicBezTo>
                  <a:cubicBezTo>
                    <a:pt x="846" y="364"/>
                    <a:pt x="846" y="364"/>
                    <a:pt x="846" y="364"/>
                  </a:cubicBezTo>
                  <a:lnTo>
                    <a:pt x="847" y="364"/>
                  </a:lnTo>
                  <a:close/>
                  <a:moveTo>
                    <a:pt x="1752" y="81"/>
                  </a:moveTo>
                  <a:cubicBezTo>
                    <a:pt x="1752" y="81"/>
                    <a:pt x="1752" y="81"/>
                    <a:pt x="1751" y="80"/>
                  </a:cubicBezTo>
                  <a:cubicBezTo>
                    <a:pt x="1751" y="81"/>
                    <a:pt x="1751" y="81"/>
                    <a:pt x="1751" y="81"/>
                  </a:cubicBezTo>
                  <a:cubicBezTo>
                    <a:pt x="1751" y="81"/>
                    <a:pt x="1751" y="82"/>
                    <a:pt x="1751" y="82"/>
                  </a:cubicBezTo>
                  <a:cubicBezTo>
                    <a:pt x="1751" y="82"/>
                    <a:pt x="1752" y="82"/>
                    <a:pt x="1752" y="81"/>
                  </a:cubicBezTo>
                  <a:close/>
                  <a:moveTo>
                    <a:pt x="2597" y="837"/>
                  </a:moveTo>
                  <a:cubicBezTo>
                    <a:pt x="2597" y="837"/>
                    <a:pt x="2597" y="837"/>
                    <a:pt x="2597" y="837"/>
                  </a:cubicBezTo>
                  <a:cubicBezTo>
                    <a:pt x="2597" y="837"/>
                    <a:pt x="2597" y="838"/>
                    <a:pt x="2597" y="838"/>
                  </a:cubicBezTo>
                  <a:cubicBezTo>
                    <a:pt x="2597" y="838"/>
                    <a:pt x="2597" y="838"/>
                    <a:pt x="2598" y="838"/>
                  </a:cubicBezTo>
                  <a:cubicBezTo>
                    <a:pt x="2598" y="837"/>
                    <a:pt x="2597" y="837"/>
                    <a:pt x="2597" y="837"/>
                  </a:cubicBezTo>
                  <a:close/>
                  <a:moveTo>
                    <a:pt x="1988" y="241"/>
                  </a:moveTo>
                  <a:cubicBezTo>
                    <a:pt x="1988" y="241"/>
                    <a:pt x="1988" y="241"/>
                    <a:pt x="1988" y="241"/>
                  </a:cubicBezTo>
                  <a:cubicBezTo>
                    <a:pt x="1988" y="241"/>
                    <a:pt x="1988" y="241"/>
                    <a:pt x="1988" y="241"/>
                  </a:cubicBezTo>
                  <a:cubicBezTo>
                    <a:pt x="1988" y="240"/>
                    <a:pt x="1988" y="240"/>
                    <a:pt x="1988" y="241"/>
                  </a:cubicBezTo>
                  <a:close/>
                  <a:moveTo>
                    <a:pt x="1292" y="240"/>
                  </a:moveTo>
                  <a:cubicBezTo>
                    <a:pt x="1292" y="242"/>
                    <a:pt x="1292" y="243"/>
                    <a:pt x="1292" y="245"/>
                  </a:cubicBezTo>
                  <a:cubicBezTo>
                    <a:pt x="1293" y="242"/>
                    <a:pt x="1293" y="242"/>
                    <a:pt x="1292" y="240"/>
                  </a:cubicBezTo>
                  <a:close/>
                  <a:moveTo>
                    <a:pt x="792" y="99"/>
                  </a:moveTo>
                  <a:cubicBezTo>
                    <a:pt x="791" y="99"/>
                    <a:pt x="791" y="99"/>
                    <a:pt x="791" y="100"/>
                  </a:cubicBezTo>
                  <a:cubicBezTo>
                    <a:pt x="791" y="100"/>
                    <a:pt x="791" y="100"/>
                    <a:pt x="791" y="100"/>
                  </a:cubicBezTo>
                  <a:cubicBezTo>
                    <a:pt x="792" y="100"/>
                    <a:pt x="792" y="99"/>
                    <a:pt x="792" y="99"/>
                  </a:cubicBezTo>
                  <a:close/>
                  <a:moveTo>
                    <a:pt x="1948" y="269"/>
                  </a:moveTo>
                  <a:cubicBezTo>
                    <a:pt x="1948" y="269"/>
                    <a:pt x="1949" y="269"/>
                    <a:pt x="1949" y="268"/>
                  </a:cubicBezTo>
                  <a:cubicBezTo>
                    <a:pt x="1949" y="268"/>
                    <a:pt x="1948" y="268"/>
                    <a:pt x="1948" y="268"/>
                  </a:cubicBezTo>
                  <a:cubicBezTo>
                    <a:pt x="1948" y="268"/>
                    <a:pt x="1948" y="268"/>
                    <a:pt x="1948" y="268"/>
                  </a:cubicBezTo>
                  <a:cubicBezTo>
                    <a:pt x="1948" y="268"/>
                    <a:pt x="1948" y="269"/>
                    <a:pt x="1948" y="269"/>
                  </a:cubicBezTo>
                  <a:close/>
                  <a:moveTo>
                    <a:pt x="1323" y="102"/>
                  </a:moveTo>
                  <a:cubicBezTo>
                    <a:pt x="1323" y="102"/>
                    <a:pt x="1323" y="103"/>
                    <a:pt x="1323" y="103"/>
                  </a:cubicBezTo>
                  <a:cubicBezTo>
                    <a:pt x="1323" y="103"/>
                    <a:pt x="1324" y="103"/>
                    <a:pt x="1324" y="103"/>
                  </a:cubicBezTo>
                  <a:cubicBezTo>
                    <a:pt x="1324" y="103"/>
                    <a:pt x="1324" y="103"/>
                    <a:pt x="1324" y="103"/>
                  </a:cubicBezTo>
                  <a:cubicBezTo>
                    <a:pt x="1324" y="103"/>
                    <a:pt x="1324" y="102"/>
                    <a:pt x="1323" y="102"/>
                  </a:cubicBezTo>
                  <a:cubicBezTo>
                    <a:pt x="1323" y="102"/>
                    <a:pt x="1323" y="102"/>
                    <a:pt x="1323" y="102"/>
                  </a:cubicBezTo>
                  <a:cubicBezTo>
                    <a:pt x="1323" y="102"/>
                    <a:pt x="1323" y="102"/>
                    <a:pt x="1323" y="102"/>
                  </a:cubicBezTo>
                  <a:cubicBezTo>
                    <a:pt x="1323" y="102"/>
                    <a:pt x="1323" y="102"/>
                    <a:pt x="1323" y="102"/>
                  </a:cubicBezTo>
                  <a:cubicBezTo>
                    <a:pt x="1323" y="102"/>
                    <a:pt x="1323" y="102"/>
                    <a:pt x="1323" y="102"/>
                  </a:cubicBezTo>
                  <a:cubicBezTo>
                    <a:pt x="1323" y="102"/>
                    <a:pt x="1323" y="102"/>
                    <a:pt x="1323" y="102"/>
                  </a:cubicBezTo>
                  <a:cubicBezTo>
                    <a:pt x="1323" y="102"/>
                    <a:pt x="1323" y="102"/>
                    <a:pt x="1323" y="102"/>
                  </a:cubicBezTo>
                  <a:cubicBezTo>
                    <a:pt x="1323" y="102"/>
                    <a:pt x="1323" y="102"/>
                    <a:pt x="1323" y="102"/>
                  </a:cubicBezTo>
                  <a:cubicBezTo>
                    <a:pt x="1323" y="102"/>
                    <a:pt x="1323" y="102"/>
                    <a:pt x="1323" y="102"/>
                  </a:cubicBezTo>
                  <a:close/>
                  <a:moveTo>
                    <a:pt x="1855" y="367"/>
                  </a:moveTo>
                  <a:cubicBezTo>
                    <a:pt x="1856" y="367"/>
                    <a:pt x="1856" y="367"/>
                    <a:pt x="1856" y="367"/>
                  </a:cubicBezTo>
                  <a:cubicBezTo>
                    <a:pt x="1855" y="367"/>
                    <a:pt x="1855" y="367"/>
                    <a:pt x="1855" y="367"/>
                  </a:cubicBezTo>
                  <a:close/>
                  <a:moveTo>
                    <a:pt x="705" y="287"/>
                  </a:moveTo>
                  <a:cubicBezTo>
                    <a:pt x="705" y="287"/>
                    <a:pt x="705" y="287"/>
                    <a:pt x="705" y="287"/>
                  </a:cubicBezTo>
                  <a:cubicBezTo>
                    <a:pt x="705" y="287"/>
                    <a:pt x="705" y="287"/>
                    <a:pt x="705" y="287"/>
                  </a:cubicBezTo>
                  <a:cubicBezTo>
                    <a:pt x="705" y="287"/>
                    <a:pt x="705" y="287"/>
                    <a:pt x="705" y="287"/>
                  </a:cubicBezTo>
                  <a:cubicBezTo>
                    <a:pt x="705" y="287"/>
                    <a:pt x="705" y="287"/>
                    <a:pt x="705" y="287"/>
                  </a:cubicBezTo>
                  <a:close/>
                  <a:moveTo>
                    <a:pt x="844" y="119"/>
                  </a:moveTo>
                  <a:cubicBezTo>
                    <a:pt x="844" y="118"/>
                    <a:pt x="844" y="118"/>
                    <a:pt x="844" y="118"/>
                  </a:cubicBezTo>
                  <a:cubicBezTo>
                    <a:pt x="844" y="118"/>
                    <a:pt x="843" y="118"/>
                    <a:pt x="843" y="117"/>
                  </a:cubicBezTo>
                  <a:cubicBezTo>
                    <a:pt x="843" y="118"/>
                    <a:pt x="843" y="118"/>
                    <a:pt x="843" y="118"/>
                  </a:cubicBezTo>
                  <a:cubicBezTo>
                    <a:pt x="843" y="119"/>
                    <a:pt x="843" y="119"/>
                    <a:pt x="844" y="119"/>
                  </a:cubicBezTo>
                  <a:close/>
                  <a:moveTo>
                    <a:pt x="2606" y="840"/>
                  </a:moveTo>
                  <a:cubicBezTo>
                    <a:pt x="2606" y="842"/>
                    <a:pt x="2607" y="844"/>
                    <a:pt x="2607" y="845"/>
                  </a:cubicBezTo>
                  <a:cubicBezTo>
                    <a:pt x="2607" y="843"/>
                    <a:pt x="2607" y="841"/>
                    <a:pt x="2606" y="840"/>
                  </a:cubicBezTo>
                  <a:close/>
                  <a:moveTo>
                    <a:pt x="881" y="127"/>
                  </a:moveTo>
                  <a:cubicBezTo>
                    <a:pt x="881" y="127"/>
                    <a:pt x="880" y="127"/>
                    <a:pt x="880" y="127"/>
                  </a:cubicBezTo>
                  <a:cubicBezTo>
                    <a:pt x="880" y="127"/>
                    <a:pt x="880" y="127"/>
                    <a:pt x="881" y="128"/>
                  </a:cubicBezTo>
                  <a:cubicBezTo>
                    <a:pt x="881" y="127"/>
                    <a:pt x="881" y="127"/>
                    <a:pt x="881" y="127"/>
                  </a:cubicBezTo>
                  <a:close/>
                  <a:moveTo>
                    <a:pt x="2853" y="1216"/>
                  </a:moveTo>
                  <a:cubicBezTo>
                    <a:pt x="2853" y="1216"/>
                    <a:pt x="2852" y="1216"/>
                    <a:pt x="2852" y="1216"/>
                  </a:cubicBezTo>
                  <a:cubicBezTo>
                    <a:pt x="2852" y="1216"/>
                    <a:pt x="2852" y="1216"/>
                    <a:pt x="2853" y="1216"/>
                  </a:cubicBezTo>
                  <a:cubicBezTo>
                    <a:pt x="2853" y="1216"/>
                    <a:pt x="2853" y="1216"/>
                    <a:pt x="2853" y="1216"/>
                  </a:cubicBezTo>
                  <a:cubicBezTo>
                    <a:pt x="2853" y="1216"/>
                    <a:pt x="2853" y="1216"/>
                    <a:pt x="2853" y="1216"/>
                  </a:cubicBezTo>
                  <a:close/>
                  <a:moveTo>
                    <a:pt x="1546" y="133"/>
                  </a:moveTo>
                  <a:cubicBezTo>
                    <a:pt x="1546" y="133"/>
                    <a:pt x="1546" y="133"/>
                    <a:pt x="1546" y="133"/>
                  </a:cubicBezTo>
                  <a:cubicBezTo>
                    <a:pt x="1545" y="133"/>
                    <a:pt x="1545" y="133"/>
                    <a:pt x="1545" y="133"/>
                  </a:cubicBezTo>
                  <a:cubicBezTo>
                    <a:pt x="1545" y="133"/>
                    <a:pt x="1545" y="133"/>
                    <a:pt x="1545" y="133"/>
                  </a:cubicBezTo>
                  <a:cubicBezTo>
                    <a:pt x="1546" y="134"/>
                    <a:pt x="1546" y="133"/>
                    <a:pt x="1546" y="133"/>
                  </a:cubicBezTo>
                  <a:close/>
                  <a:moveTo>
                    <a:pt x="1542" y="133"/>
                  </a:moveTo>
                  <a:cubicBezTo>
                    <a:pt x="1542" y="133"/>
                    <a:pt x="1542" y="133"/>
                    <a:pt x="1542" y="133"/>
                  </a:cubicBezTo>
                  <a:cubicBezTo>
                    <a:pt x="1542" y="133"/>
                    <a:pt x="1542" y="133"/>
                    <a:pt x="1542" y="133"/>
                  </a:cubicBezTo>
                  <a:cubicBezTo>
                    <a:pt x="1542" y="133"/>
                    <a:pt x="1542" y="133"/>
                    <a:pt x="1542" y="133"/>
                  </a:cubicBezTo>
                  <a:close/>
                  <a:moveTo>
                    <a:pt x="2337" y="136"/>
                  </a:moveTo>
                  <a:cubicBezTo>
                    <a:pt x="2336" y="136"/>
                    <a:pt x="2335" y="136"/>
                    <a:pt x="2335" y="136"/>
                  </a:cubicBezTo>
                  <a:cubicBezTo>
                    <a:pt x="2335" y="136"/>
                    <a:pt x="2336" y="137"/>
                    <a:pt x="2336" y="137"/>
                  </a:cubicBezTo>
                  <a:cubicBezTo>
                    <a:pt x="2337" y="137"/>
                    <a:pt x="2338" y="137"/>
                    <a:pt x="2338" y="137"/>
                  </a:cubicBezTo>
                  <a:cubicBezTo>
                    <a:pt x="2338" y="136"/>
                    <a:pt x="2338" y="136"/>
                    <a:pt x="2337" y="136"/>
                  </a:cubicBezTo>
                  <a:close/>
                  <a:moveTo>
                    <a:pt x="687" y="310"/>
                  </a:moveTo>
                  <a:cubicBezTo>
                    <a:pt x="687" y="309"/>
                    <a:pt x="687" y="309"/>
                    <a:pt x="687" y="308"/>
                  </a:cubicBezTo>
                  <a:cubicBezTo>
                    <a:pt x="687" y="309"/>
                    <a:pt x="687" y="309"/>
                    <a:pt x="686" y="310"/>
                  </a:cubicBezTo>
                  <a:cubicBezTo>
                    <a:pt x="686" y="311"/>
                    <a:pt x="686" y="311"/>
                    <a:pt x="687" y="311"/>
                  </a:cubicBezTo>
                  <a:cubicBezTo>
                    <a:pt x="687" y="311"/>
                    <a:pt x="687" y="311"/>
                    <a:pt x="687" y="310"/>
                  </a:cubicBezTo>
                  <a:close/>
                  <a:moveTo>
                    <a:pt x="1401" y="558"/>
                  </a:moveTo>
                  <a:cubicBezTo>
                    <a:pt x="1401" y="557"/>
                    <a:pt x="1400" y="557"/>
                    <a:pt x="1400" y="558"/>
                  </a:cubicBezTo>
                  <a:cubicBezTo>
                    <a:pt x="1400" y="558"/>
                    <a:pt x="1400" y="558"/>
                    <a:pt x="1400" y="558"/>
                  </a:cubicBezTo>
                  <a:cubicBezTo>
                    <a:pt x="1401" y="558"/>
                    <a:pt x="1401" y="558"/>
                    <a:pt x="1401" y="558"/>
                  </a:cubicBezTo>
                  <a:close/>
                  <a:moveTo>
                    <a:pt x="868" y="1035"/>
                  </a:moveTo>
                  <a:cubicBezTo>
                    <a:pt x="868" y="1035"/>
                    <a:pt x="868" y="1035"/>
                    <a:pt x="868" y="1034"/>
                  </a:cubicBezTo>
                  <a:cubicBezTo>
                    <a:pt x="868" y="1034"/>
                    <a:pt x="868" y="1034"/>
                    <a:pt x="868" y="1034"/>
                  </a:cubicBezTo>
                  <a:cubicBezTo>
                    <a:pt x="868" y="1034"/>
                    <a:pt x="868" y="1034"/>
                    <a:pt x="868" y="1034"/>
                  </a:cubicBezTo>
                  <a:cubicBezTo>
                    <a:pt x="868" y="1035"/>
                    <a:pt x="868" y="1035"/>
                    <a:pt x="868" y="1035"/>
                  </a:cubicBezTo>
                  <a:close/>
                  <a:moveTo>
                    <a:pt x="1613" y="813"/>
                  </a:moveTo>
                  <a:cubicBezTo>
                    <a:pt x="1613" y="813"/>
                    <a:pt x="1613" y="813"/>
                    <a:pt x="1613" y="813"/>
                  </a:cubicBezTo>
                  <a:cubicBezTo>
                    <a:pt x="1613" y="813"/>
                    <a:pt x="1613" y="813"/>
                    <a:pt x="1613" y="813"/>
                  </a:cubicBezTo>
                  <a:cubicBezTo>
                    <a:pt x="1613" y="813"/>
                    <a:pt x="1613" y="813"/>
                    <a:pt x="1613" y="813"/>
                  </a:cubicBezTo>
                  <a:cubicBezTo>
                    <a:pt x="1613" y="813"/>
                    <a:pt x="1613" y="813"/>
                    <a:pt x="1612" y="813"/>
                  </a:cubicBezTo>
                  <a:cubicBezTo>
                    <a:pt x="1612" y="813"/>
                    <a:pt x="1612" y="813"/>
                    <a:pt x="1613" y="813"/>
                  </a:cubicBezTo>
                  <a:cubicBezTo>
                    <a:pt x="1612" y="813"/>
                    <a:pt x="1612" y="813"/>
                    <a:pt x="1612" y="813"/>
                  </a:cubicBezTo>
                  <a:cubicBezTo>
                    <a:pt x="1612" y="813"/>
                    <a:pt x="1613" y="813"/>
                    <a:pt x="1613" y="813"/>
                  </a:cubicBezTo>
                  <a:close/>
                  <a:moveTo>
                    <a:pt x="2619" y="865"/>
                  </a:moveTo>
                  <a:cubicBezTo>
                    <a:pt x="2619" y="865"/>
                    <a:pt x="2619" y="865"/>
                    <a:pt x="2618" y="865"/>
                  </a:cubicBezTo>
                  <a:cubicBezTo>
                    <a:pt x="2618" y="865"/>
                    <a:pt x="2619" y="866"/>
                    <a:pt x="2619" y="866"/>
                  </a:cubicBezTo>
                  <a:cubicBezTo>
                    <a:pt x="2619" y="866"/>
                    <a:pt x="2619" y="865"/>
                    <a:pt x="2619" y="865"/>
                  </a:cubicBezTo>
                  <a:close/>
                  <a:moveTo>
                    <a:pt x="980" y="176"/>
                  </a:moveTo>
                  <a:cubicBezTo>
                    <a:pt x="979" y="176"/>
                    <a:pt x="979" y="176"/>
                    <a:pt x="979" y="176"/>
                  </a:cubicBezTo>
                  <a:cubicBezTo>
                    <a:pt x="979" y="176"/>
                    <a:pt x="978" y="176"/>
                    <a:pt x="979" y="176"/>
                  </a:cubicBezTo>
                  <a:cubicBezTo>
                    <a:pt x="979" y="176"/>
                    <a:pt x="979" y="177"/>
                    <a:pt x="979" y="177"/>
                  </a:cubicBezTo>
                  <a:cubicBezTo>
                    <a:pt x="979" y="176"/>
                    <a:pt x="980" y="176"/>
                    <a:pt x="980" y="176"/>
                  </a:cubicBezTo>
                  <a:close/>
                  <a:moveTo>
                    <a:pt x="1653" y="819"/>
                  </a:moveTo>
                  <a:cubicBezTo>
                    <a:pt x="1653" y="819"/>
                    <a:pt x="1653" y="819"/>
                    <a:pt x="1653" y="819"/>
                  </a:cubicBezTo>
                  <a:cubicBezTo>
                    <a:pt x="1652" y="819"/>
                    <a:pt x="1652" y="819"/>
                    <a:pt x="1652" y="819"/>
                  </a:cubicBezTo>
                  <a:lnTo>
                    <a:pt x="1653" y="819"/>
                  </a:lnTo>
                  <a:close/>
                  <a:moveTo>
                    <a:pt x="745" y="958"/>
                  </a:moveTo>
                  <a:cubicBezTo>
                    <a:pt x="745" y="958"/>
                    <a:pt x="745" y="958"/>
                    <a:pt x="745" y="958"/>
                  </a:cubicBezTo>
                  <a:cubicBezTo>
                    <a:pt x="745" y="958"/>
                    <a:pt x="745" y="957"/>
                    <a:pt x="745" y="957"/>
                  </a:cubicBezTo>
                  <a:cubicBezTo>
                    <a:pt x="745" y="957"/>
                    <a:pt x="745" y="957"/>
                    <a:pt x="745" y="958"/>
                  </a:cubicBezTo>
                  <a:cubicBezTo>
                    <a:pt x="745" y="958"/>
                    <a:pt x="745" y="958"/>
                    <a:pt x="745" y="958"/>
                  </a:cubicBezTo>
                  <a:close/>
                  <a:moveTo>
                    <a:pt x="1517" y="754"/>
                  </a:moveTo>
                  <a:cubicBezTo>
                    <a:pt x="1517" y="754"/>
                    <a:pt x="1517" y="754"/>
                    <a:pt x="1517" y="754"/>
                  </a:cubicBezTo>
                  <a:cubicBezTo>
                    <a:pt x="1517" y="754"/>
                    <a:pt x="1517" y="754"/>
                    <a:pt x="1517" y="754"/>
                  </a:cubicBezTo>
                  <a:close/>
                  <a:moveTo>
                    <a:pt x="1517" y="755"/>
                  </a:moveTo>
                  <a:cubicBezTo>
                    <a:pt x="1518" y="755"/>
                    <a:pt x="1518" y="754"/>
                    <a:pt x="1518" y="754"/>
                  </a:cubicBezTo>
                  <a:cubicBezTo>
                    <a:pt x="1518" y="754"/>
                    <a:pt x="1517" y="754"/>
                    <a:pt x="1517" y="755"/>
                  </a:cubicBezTo>
                  <a:cubicBezTo>
                    <a:pt x="1517" y="755"/>
                    <a:pt x="1517" y="755"/>
                    <a:pt x="1517" y="755"/>
                  </a:cubicBezTo>
                  <a:close/>
                  <a:moveTo>
                    <a:pt x="1588" y="187"/>
                  </a:moveTo>
                  <a:cubicBezTo>
                    <a:pt x="1589" y="186"/>
                    <a:pt x="1588" y="186"/>
                    <a:pt x="1588" y="185"/>
                  </a:cubicBezTo>
                  <a:cubicBezTo>
                    <a:pt x="1588" y="186"/>
                    <a:pt x="1588" y="186"/>
                    <a:pt x="1588" y="186"/>
                  </a:cubicBezTo>
                  <a:cubicBezTo>
                    <a:pt x="1588" y="187"/>
                    <a:pt x="1588" y="187"/>
                    <a:pt x="1588" y="188"/>
                  </a:cubicBezTo>
                  <a:cubicBezTo>
                    <a:pt x="1588" y="188"/>
                    <a:pt x="1588" y="188"/>
                    <a:pt x="1588" y="187"/>
                  </a:cubicBezTo>
                  <a:close/>
                  <a:moveTo>
                    <a:pt x="1964" y="197"/>
                  </a:moveTo>
                  <a:cubicBezTo>
                    <a:pt x="1964" y="197"/>
                    <a:pt x="1964" y="197"/>
                    <a:pt x="1963" y="197"/>
                  </a:cubicBezTo>
                  <a:cubicBezTo>
                    <a:pt x="1963" y="198"/>
                    <a:pt x="1963" y="198"/>
                    <a:pt x="1964" y="198"/>
                  </a:cubicBezTo>
                  <a:cubicBezTo>
                    <a:pt x="1964" y="198"/>
                    <a:pt x="1964" y="198"/>
                    <a:pt x="1964" y="198"/>
                  </a:cubicBezTo>
                  <a:cubicBezTo>
                    <a:pt x="1964" y="198"/>
                    <a:pt x="1964" y="197"/>
                    <a:pt x="1964" y="197"/>
                  </a:cubicBezTo>
                  <a:close/>
                  <a:moveTo>
                    <a:pt x="1958" y="201"/>
                  </a:moveTo>
                  <a:cubicBezTo>
                    <a:pt x="1957" y="200"/>
                    <a:pt x="1957" y="200"/>
                    <a:pt x="1957" y="201"/>
                  </a:cubicBezTo>
                  <a:cubicBezTo>
                    <a:pt x="1957" y="201"/>
                    <a:pt x="1957" y="201"/>
                    <a:pt x="1957" y="201"/>
                  </a:cubicBezTo>
                  <a:lnTo>
                    <a:pt x="1958" y="201"/>
                  </a:lnTo>
                  <a:close/>
                  <a:moveTo>
                    <a:pt x="2776" y="1052"/>
                  </a:moveTo>
                  <a:cubicBezTo>
                    <a:pt x="2775" y="1052"/>
                    <a:pt x="2775" y="1053"/>
                    <a:pt x="2775" y="1053"/>
                  </a:cubicBezTo>
                  <a:cubicBezTo>
                    <a:pt x="2775" y="1053"/>
                    <a:pt x="2776" y="1053"/>
                    <a:pt x="2776" y="1053"/>
                  </a:cubicBezTo>
                  <a:cubicBezTo>
                    <a:pt x="2776" y="1053"/>
                    <a:pt x="2776" y="1053"/>
                    <a:pt x="2776" y="1053"/>
                  </a:cubicBezTo>
                  <a:cubicBezTo>
                    <a:pt x="2776" y="1053"/>
                    <a:pt x="2776" y="1052"/>
                    <a:pt x="2776" y="1052"/>
                  </a:cubicBezTo>
                  <a:close/>
                  <a:moveTo>
                    <a:pt x="1375" y="598"/>
                  </a:moveTo>
                  <a:cubicBezTo>
                    <a:pt x="1376" y="598"/>
                    <a:pt x="1376" y="598"/>
                    <a:pt x="1376" y="598"/>
                  </a:cubicBezTo>
                  <a:cubicBezTo>
                    <a:pt x="1377" y="598"/>
                    <a:pt x="1377" y="598"/>
                    <a:pt x="1377" y="597"/>
                  </a:cubicBezTo>
                  <a:cubicBezTo>
                    <a:pt x="1376" y="597"/>
                    <a:pt x="1376" y="597"/>
                    <a:pt x="1376" y="597"/>
                  </a:cubicBezTo>
                  <a:cubicBezTo>
                    <a:pt x="1376" y="597"/>
                    <a:pt x="1375" y="598"/>
                    <a:pt x="1375" y="598"/>
                  </a:cubicBezTo>
                  <a:close/>
                  <a:moveTo>
                    <a:pt x="865" y="1068"/>
                  </a:moveTo>
                  <a:cubicBezTo>
                    <a:pt x="865" y="1068"/>
                    <a:pt x="865" y="1068"/>
                    <a:pt x="865" y="1068"/>
                  </a:cubicBezTo>
                  <a:cubicBezTo>
                    <a:pt x="865" y="1068"/>
                    <a:pt x="865" y="1068"/>
                    <a:pt x="865" y="1068"/>
                  </a:cubicBezTo>
                  <a:cubicBezTo>
                    <a:pt x="865" y="1069"/>
                    <a:pt x="865" y="1069"/>
                    <a:pt x="865" y="1068"/>
                  </a:cubicBezTo>
                  <a:close/>
                  <a:moveTo>
                    <a:pt x="34" y="487"/>
                  </a:moveTo>
                  <a:cubicBezTo>
                    <a:pt x="34" y="487"/>
                    <a:pt x="34" y="487"/>
                    <a:pt x="34" y="487"/>
                  </a:cubicBezTo>
                  <a:cubicBezTo>
                    <a:pt x="34" y="487"/>
                    <a:pt x="35" y="487"/>
                    <a:pt x="35" y="487"/>
                  </a:cubicBezTo>
                  <a:cubicBezTo>
                    <a:pt x="34" y="487"/>
                    <a:pt x="34" y="487"/>
                    <a:pt x="34" y="486"/>
                  </a:cubicBezTo>
                  <a:cubicBezTo>
                    <a:pt x="34" y="487"/>
                    <a:pt x="34" y="487"/>
                    <a:pt x="34" y="487"/>
                  </a:cubicBezTo>
                  <a:close/>
                  <a:moveTo>
                    <a:pt x="2289" y="1081"/>
                  </a:moveTo>
                  <a:cubicBezTo>
                    <a:pt x="2289" y="1081"/>
                    <a:pt x="2290" y="1081"/>
                    <a:pt x="2290" y="1081"/>
                  </a:cubicBezTo>
                  <a:cubicBezTo>
                    <a:pt x="2290" y="1081"/>
                    <a:pt x="2290" y="1081"/>
                    <a:pt x="2290" y="1081"/>
                  </a:cubicBezTo>
                  <a:cubicBezTo>
                    <a:pt x="2290" y="1081"/>
                    <a:pt x="2290" y="1080"/>
                    <a:pt x="2290" y="1080"/>
                  </a:cubicBezTo>
                  <a:cubicBezTo>
                    <a:pt x="2290" y="1080"/>
                    <a:pt x="2289" y="1081"/>
                    <a:pt x="2289" y="1081"/>
                  </a:cubicBezTo>
                  <a:close/>
                  <a:moveTo>
                    <a:pt x="2520" y="1105"/>
                  </a:moveTo>
                  <a:cubicBezTo>
                    <a:pt x="2520" y="1105"/>
                    <a:pt x="2520" y="1105"/>
                    <a:pt x="2520" y="1105"/>
                  </a:cubicBezTo>
                  <a:cubicBezTo>
                    <a:pt x="2520" y="1105"/>
                    <a:pt x="2520" y="1105"/>
                    <a:pt x="2520" y="1105"/>
                  </a:cubicBezTo>
                  <a:close/>
                  <a:moveTo>
                    <a:pt x="2305" y="1114"/>
                  </a:moveTo>
                  <a:cubicBezTo>
                    <a:pt x="2305" y="1114"/>
                    <a:pt x="2305" y="1114"/>
                    <a:pt x="2305" y="1115"/>
                  </a:cubicBezTo>
                  <a:cubicBezTo>
                    <a:pt x="2305" y="1115"/>
                    <a:pt x="2305" y="1115"/>
                    <a:pt x="2305" y="1115"/>
                  </a:cubicBezTo>
                  <a:cubicBezTo>
                    <a:pt x="2305" y="1115"/>
                    <a:pt x="2305" y="1115"/>
                    <a:pt x="2305" y="1114"/>
                  </a:cubicBezTo>
                  <a:cubicBezTo>
                    <a:pt x="2305" y="1114"/>
                    <a:pt x="2305" y="1114"/>
                    <a:pt x="2305" y="1114"/>
                  </a:cubicBezTo>
                  <a:close/>
                  <a:moveTo>
                    <a:pt x="2557" y="1126"/>
                  </a:moveTo>
                  <a:cubicBezTo>
                    <a:pt x="2557" y="1127"/>
                    <a:pt x="2557" y="1127"/>
                    <a:pt x="2557" y="1127"/>
                  </a:cubicBezTo>
                  <a:cubicBezTo>
                    <a:pt x="2558" y="1127"/>
                    <a:pt x="2558" y="1127"/>
                    <a:pt x="2558" y="1127"/>
                  </a:cubicBezTo>
                  <a:cubicBezTo>
                    <a:pt x="2558" y="1126"/>
                    <a:pt x="2558" y="1126"/>
                    <a:pt x="2557" y="1126"/>
                  </a:cubicBezTo>
                  <a:cubicBezTo>
                    <a:pt x="2557" y="1126"/>
                    <a:pt x="2557" y="1126"/>
                    <a:pt x="2557" y="1126"/>
                  </a:cubicBezTo>
                  <a:close/>
                  <a:moveTo>
                    <a:pt x="2548" y="1133"/>
                  </a:moveTo>
                  <a:cubicBezTo>
                    <a:pt x="2548" y="1133"/>
                    <a:pt x="2548" y="1133"/>
                    <a:pt x="2548" y="1133"/>
                  </a:cubicBezTo>
                  <a:cubicBezTo>
                    <a:pt x="2548" y="1132"/>
                    <a:pt x="2548" y="1132"/>
                    <a:pt x="2548" y="1133"/>
                  </a:cubicBezTo>
                  <a:cubicBezTo>
                    <a:pt x="2548" y="1133"/>
                    <a:pt x="2548" y="1133"/>
                    <a:pt x="2548" y="1133"/>
                  </a:cubicBezTo>
                  <a:close/>
                  <a:moveTo>
                    <a:pt x="2613" y="1143"/>
                  </a:moveTo>
                  <a:cubicBezTo>
                    <a:pt x="2613" y="1142"/>
                    <a:pt x="2613" y="1142"/>
                    <a:pt x="2613" y="1142"/>
                  </a:cubicBezTo>
                  <a:cubicBezTo>
                    <a:pt x="2613" y="1142"/>
                    <a:pt x="2613" y="1142"/>
                    <a:pt x="2612" y="1142"/>
                  </a:cubicBezTo>
                  <a:cubicBezTo>
                    <a:pt x="2612" y="1142"/>
                    <a:pt x="2612" y="1142"/>
                    <a:pt x="2613" y="1143"/>
                  </a:cubicBezTo>
                  <a:close/>
                  <a:moveTo>
                    <a:pt x="969" y="1179"/>
                  </a:moveTo>
                  <a:cubicBezTo>
                    <a:pt x="969" y="1179"/>
                    <a:pt x="969" y="1179"/>
                    <a:pt x="969" y="1179"/>
                  </a:cubicBezTo>
                  <a:cubicBezTo>
                    <a:pt x="969" y="1179"/>
                    <a:pt x="969" y="1179"/>
                    <a:pt x="969" y="1179"/>
                  </a:cubicBezTo>
                  <a:close/>
                  <a:moveTo>
                    <a:pt x="972" y="1179"/>
                  </a:moveTo>
                  <a:cubicBezTo>
                    <a:pt x="973" y="1180"/>
                    <a:pt x="975" y="1180"/>
                    <a:pt x="977" y="1180"/>
                  </a:cubicBezTo>
                  <a:cubicBezTo>
                    <a:pt x="976" y="1179"/>
                    <a:pt x="974" y="1179"/>
                    <a:pt x="972" y="1179"/>
                  </a:cubicBezTo>
                  <a:close/>
                  <a:moveTo>
                    <a:pt x="2407" y="1185"/>
                  </a:moveTo>
                  <a:cubicBezTo>
                    <a:pt x="2407" y="1185"/>
                    <a:pt x="2407" y="1185"/>
                    <a:pt x="2407" y="1185"/>
                  </a:cubicBezTo>
                  <a:cubicBezTo>
                    <a:pt x="2406" y="1185"/>
                    <a:pt x="2406" y="1185"/>
                    <a:pt x="2406" y="1186"/>
                  </a:cubicBezTo>
                  <a:cubicBezTo>
                    <a:pt x="2406" y="1186"/>
                    <a:pt x="2407" y="1186"/>
                    <a:pt x="2407" y="1186"/>
                  </a:cubicBezTo>
                  <a:cubicBezTo>
                    <a:pt x="2407" y="1186"/>
                    <a:pt x="2407" y="1185"/>
                    <a:pt x="2407" y="1185"/>
                  </a:cubicBezTo>
                  <a:close/>
                  <a:moveTo>
                    <a:pt x="2406" y="1188"/>
                  </a:moveTo>
                  <a:cubicBezTo>
                    <a:pt x="2406" y="1188"/>
                    <a:pt x="2406" y="1188"/>
                    <a:pt x="2406" y="1188"/>
                  </a:cubicBezTo>
                  <a:cubicBezTo>
                    <a:pt x="2406" y="1188"/>
                    <a:pt x="2406" y="1188"/>
                    <a:pt x="2406" y="1188"/>
                  </a:cubicBezTo>
                  <a:cubicBezTo>
                    <a:pt x="2406" y="1188"/>
                    <a:pt x="2406" y="1188"/>
                    <a:pt x="2406" y="1188"/>
                  </a:cubicBezTo>
                  <a:cubicBezTo>
                    <a:pt x="2406" y="1188"/>
                    <a:pt x="2406" y="1188"/>
                    <a:pt x="2406" y="1188"/>
                  </a:cubicBezTo>
                  <a:close/>
                  <a:moveTo>
                    <a:pt x="2407" y="1188"/>
                  </a:moveTo>
                  <a:cubicBezTo>
                    <a:pt x="2406" y="1188"/>
                    <a:pt x="2406" y="1188"/>
                    <a:pt x="2406" y="1188"/>
                  </a:cubicBezTo>
                  <a:cubicBezTo>
                    <a:pt x="2406" y="1188"/>
                    <a:pt x="2406" y="1189"/>
                    <a:pt x="2406" y="1189"/>
                  </a:cubicBezTo>
                  <a:cubicBezTo>
                    <a:pt x="2406" y="1188"/>
                    <a:pt x="2406" y="1188"/>
                    <a:pt x="2407" y="1188"/>
                  </a:cubicBezTo>
                  <a:close/>
                  <a:moveTo>
                    <a:pt x="2831" y="1207"/>
                  </a:moveTo>
                  <a:cubicBezTo>
                    <a:pt x="2831" y="1207"/>
                    <a:pt x="2831" y="1207"/>
                    <a:pt x="2831" y="1207"/>
                  </a:cubicBezTo>
                  <a:cubicBezTo>
                    <a:pt x="2831" y="1207"/>
                    <a:pt x="2831" y="1206"/>
                    <a:pt x="2831" y="1206"/>
                  </a:cubicBezTo>
                  <a:cubicBezTo>
                    <a:pt x="2831" y="1207"/>
                    <a:pt x="2831" y="1207"/>
                    <a:pt x="2831" y="1207"/>
                  </a:cubicBezTo>
                  <a:cubicBezTo>
                    <a:pt x="2831" y="1207"/>
                    <a:pt x="2831" y="1207"/>
                    <a:pt x="2831" y="1207"/>
                  </a:cubicBezTo>
                  <a:close/>
                  <a:moveTo>
                    <a:pt x="2366" y="1213"/>
                  </a:moveTo>
                  <a:cubicBezTo>
                    <a:pt x="2366" y="1213"/>
                    <a:pt x="2366" y="1213"/>
                    <a:pt x="2367" y="1213"/>
                  </a:cubicBezTo>
                  <a:cubicBezTo>
                    <a:pt x="2367" y="1213"/>
                    <a:pt x="2367" y="1213"/>
                    <a:pt x="2367" y="1213"/>
                  </a:cubicBezTo>
                  <a:cubicBezTo>
                    <a:pt x="2367" y="1213"/>
                    <a:pt x="2367" y="1212"/>
                    <a:pt x="2367" y="1212"/>
                  </a:cubicBezTo>
                  <a:cubicBezTo>
                    <a:pt x="2366" y="1212"/>
                    <a:pt x="2366" y="1213"/>
                    <a:pt x="2366" y="1213"/>
                  </a:cubicBezTo>
                  <a:close/>
                  <a:moveTo>
                    <a:pt x="2567" y="1234"/>
                  </a:moveTo>
                  <a:cubicBezTo>
                    <a:pt x="2567" y="1234"/>
                    <a:pt x="2567" y="1234"/>
                    <a:pt x="2566" y="1234"/>
                  </a:cubicBezTo>
                  <a:cubicBezTo>
                    <a:pt x="2566" y="1234"/>
                    <a:pt x="2566" y="1234"/>
                    <a:pt x="2566" y="1234"/>
                  </a:cubicBezTo>
                  <a:cubicBezTo>
                    <a:pt x="2566" y="1235"/>
                    <a:pt x="2566" y="1235"/>
                    <a:pt x="2567" y="1235"/>
                  </a:cubicBezTo>
                  <a:cubicBezTo>
                    <a:pt x="2567" y="1235"/>
                    <a:pt x="2567" y="1235"/>
                    <a:pt x="2567" y="1234"/>
                  </a:cubicBezTo>
                  <a:close/>
                  <a:moveTo>
                    <a:pt x="2809" y="1237"/>
                  </a:moveTo>
                  <a:cubicBezTo>
                    <a:pt x="2809" y="1237"/>
                    <a:pt x="2809" y="1237"/>
                    <a:pt x="2809" y="1238"/>
                  </a:cubicBezTo>
                  <a:cubicBezTo>
                    <a:pt x="2809" y="1238"/>
                    <a:pt x="2809" y="1238"/>
                    <a:pt x="2810" y="1238"/>
                  </a:cubicBezTo>
                  <a:cubicBezTo>
                    <a:pt x="2810" y="1238"/>
                    <a:pt x="2810" y="1237"/>
                    <a:pt x="2810" y="1237"/>
                  </a:cubicBezTo>
                  <a:cubicBezTo>
                    <a:pt x="2810" y="1237"/>
                    <a:pt x="2810" y="1237"/>
                    <a:pt x="2809" y="1237"/>
                  </a:cubicBezTo>
                  <a:close/>
                  <a:moveTo>
                    <a:pt x="2551" y="1243"/>
                  </a:moveTo>
                  <a:cubicBezTo>
                    <a:pt x="2551" y="1243"/>
                    <a:pt x="2551" y="1243"/>
                    <a:pt x="2551" y="1243"/>
                  </a:cubicBezTo>
                  <a:cubicBezTo>
                    <a:pt x="2551" y="1244"/>
                    <a:pt x="2551" y="1244"/>
                    <a:pt x="2551" y="1244"/>
                  </a:cubicBezTo>
                  <a:cubicBezTo>
                    <a:pt x="2551" y="1244"/>
                    <a:pt x="2551" y="1244"/>
                    <a:pt x="2551" y="1244"/>
                  </a:cubicBezTo>
                  <a:cubicBezTo>
                    <a:pt x="2551" y="1244"/>
                    <a:pt x="2551" y="1243"/>
                    <a:pt x="2551" y="1243"/>
                  </a:cubicBezTo>
                  <a:close/>
                  <a:moveTo>
                    <a:pt x="2579" y="1265"/>
                  </a:moveTo>
                  <a:cubicBezTo>
                    <a:pt x="2578" y="1265"/>
                    <a:pt x="2578" y="1265"/>
                    <a:pt x="2579" y="1265"/>
                  </a:cubicBezTo>
                  <a:cubicBezTo>
                    <a:pt x="2579" y="1265"/>
                    <a:pt x="2579" y="1265"/>
                    <a:pt x="2579" y="1265"/>
                  </a:cubicBezTo>
                  <a:cubicBezTo>
                    <a:pt x="2579" y="1265"/>
                    <a:pt x="2579" y="1265"/>
                    <a:pt x="2579" y="1265"/>
                  </a:cubicBezTo>
                  <a:cubicBezTo>
                    <a:pt x="2579" y="1265"/>
                    <a:pt x="2579" y="1265"/>
                    <a:pt x="2579" y="1265"/>
                  </a:cubicBezTo>
                  <a:close/>
                  <a:moveTo>
                    <a:pt x="2572" y="1287"/>
                  </a:moveTo>
                  <a:cubicBezTo>
                    <a:pt x="2572" y="1287"/>
                    <a:pt x="2573" y="1287"/>
                    <a:pt x="2573" y="1287"/>
                  </a:cubicBezTo>
                  <a:cubicBezTo>
                    <a:pt x="2573" y="1287"/>
                    <a:pt x="2573" y="1287"/>
                    <a:pt x="2574" y="1286"/>
                  </a:cubicBezTo>
                  <a:cubicBezTo>
                    <a:pt x="2573" y="1286"/>
                    <a:pt x="2573" y="1286"/>
                    <a:pt x="2573" y="1286"/>
                  </a:cubicBezTo>
                  <a:cubicBezTo>
                    <a:pt x="2572" y="1286"/>
                    <a:pt x="2572" y="1287"/>
                    <a:pt x="2572" y="1287"/>
                  </a:cubicBezTo>
                  <a:close/>
                  <a:moveTo>
                    <a:pt x="1846" y="1302"/>
                  </a:moveTo>
                  <a:cubicBezTo>
                    <a:pt x="1846" y="1302"/>
                    <a:pt x="1846" y="1302"/>
                    <a:pt x="1846" y="1302"/>
                  </a:cubicBezTo>
                  <a:cubicBezTo>
                    <a:pt x="1846" y="1302"/>
                    <a:pt x="1846" y="1302"/>
                    <a:pt x="1846" y="1302"/>
                  </a:cubicBezTo>
                  <a:cubicBezTo>
                    <a:pt x="1846" y="1302"/>
                    <a:pt x="1846" y="1302"/>
                    <a:pt x="1847" y="1302"/>
                  </a:cubicBezTo>
                  <a:cubicBezTo>
                    <a:pt x="1846" y="1302"/>
                    <a:pt x="1846" y="1302"/>
                    <a:pt x="1846" y="1302"/>
                  </a:cubicBezTo>
                  <a:close/>
                  <a:moveTo>
                    <a:pt x="2988" y="1349"/>
                  </a:moveTo>
                  <a:cubicBezTo>
                    <a:pt x="2988" y="1349"/>
                    <a:pt x="2988" y="1348"/>
                    <a:pt x="2988" y="1348"/>
                  </a:cubicBezTo>
                  <a:cubicBezTo>
                    <a:pt x="2988" y="1348"/>
                    <a:pt x="2988" y="1348"/>
                    <a:pt x="2988" y="1348"/>
                  </a:cubicBezTo>
                  <a:cubicBezTo>
                    <a:pt x="2988" y="1348"/>
                    <a:pt x="2988" y="1348"/>
                    <a:pt x="2988" y="1348"/>
                  </a:cubicBezTo>
                  <a:cubicBezTo>
                    <a:pt x="2988" y="1349"/>
                    <a:pt x="2988" y="1349"/>
                    <a:pt x="2988" y="1349"/>
                  </a:cubicBezTo>
                  <a:close/>
                  <a:moveTo>
                    <a:pt x="2992" y="1364"/>
                  </a:moveTo>
                  <a:cubicBezTo>
                    <a:pt x="2992" y="1364"/>
                    <a:pt x="2992" y="1363"/>
                    <a:pt x="2992" y="1363"/>
                  </a:cubicBezTo>
                  <a:cubicBezTo>
                    <a:pt x="2991" y="1363"/>
                    <a:pt x="2991" y="1363"/>
                    <a:pt x="2991" y="1364"/>
                  </a:cubicBezTo>
                  <a:cubicBezTo>
                    <a:pt x="2991" y="1364"/>
                    <a:pt x="2991" y="1364"/>
                    <a:pt x="2991" y="1364"/>
                  </a:cubicBezTo>
                  <a:cubicBezTo>
                    <a:pt x="2991" y="1364"/>
                    <a:pt x="2992" y="1364"/>
                    <a:pt x="2992" y="1364"/>
                  </a:cubicBezTo>
                  <a:close/>
                  <a:moveTo>
                    <a:pt x="2997" y="1375"/>
                  </a:moveTo>
                  <a:cubicBezTo>
                    <a:pt x="2997" y="1375"/>
                    <a:pt x="2997" y="1375"/>
                    <a:pt x="2997" y="1375"/>
                  </a:cubicBezTo>
                  <a:cubicBezTo>
                    <a:pt x="2997" y="1376"/>
                    <a:pt x="2997" y="1376"/>
                    <a:pt x="2997" y="1376"/>
                  </a:cubicBezTo>
                  <a:lnTo>
                    <a:pt x="2997" y="1375"/>
                  </a:lnTo>
                  <a:close/>
                  <a:moveTo>
                    <a:pt x="2982" y="1406"/>
                  </a:moveTo>
                  <a:cubicBezTo>
                    <a:pt x="2982" y="1406"/>
                    <a:pt x="2981" y="1407"/>
                    <a:pt x="2982" y="1407"/>
                  </a:cubicBezTo>
                  <a:cubicBezTo>
                    <a:pt x="2982" y="1407"/>
                    <a:pt x="2982" y="1408"/>
                    <a:pt x="2982" y="1408"/>
                  </a:cubicBezTo>
                  <a:cubicBezTo>
                    <a:pt x="2982" y="1407"/>
                    <a:pt x="2983" y="1407"/>
                    <a:pt x="2982" y="1407"/>
                  </a:cubicBezTo>
                  <a:cubicBezTo>
                    <a:pt x="2982" y="1406"/>
                    <a:pt x="2982" y="1406"/>
                    <a:pt x="2982" y="1406"/>
                  </a:cubicBezTo>
                  <a:close/>
                  <a:moveTo>
                    <a:pt x="2749" y="1641"/>
                  </a:moveTo>
                  <a:cubicBezTo>
                    <a:pt x="2749" y="1640"/>
                    <a:pt x="2749" y="1640"/>
                    <a:pt x="2748" y="1640"/>
                  </a:cubicBezTo>
                  <a:cubicBezTo>
                    <a:pt x="2748" y="1640"/>
                    <a:pt x="2748" y="1640"/>
                    <a:pt x="2748" y="1641"/>
                  </a:cubicBezTo>
                  <a:cubicBezTo>
                    <a:pt x="2748" y="1641"/>
                    <a:pt x="2748" y="1641"/>
                    <a:pt x="2749" y="1641"/>
                  </a:cubicBezTo>
                  <a:cubicBezTo>
                    <a:pt x="2749" y="1641"/>
                    <a:pt x="2749" y="1641"/>
                    <a:pt x="2749" y="1641"/>
                  </a:cubicBezTo>
                  <a:close/>
                  <a:moveTo>
                    <a:pt x="1392" y="619"/>
                  </a:moveTo>
                  <a:cubicBezTo>
                    <a:pt x="1392" y="619"/>
                    <a:pt x="1392" y="619"/>
                    <a:pt x="1391" y="619"/>
                  </a:cubicBezTo>
                  <a:cubicBezTo>
                    <a:pt x="1391" y="619"/>
                    <a:pt x="1391" y="619"/>
                    <a:pt x="1391" y="619"/>
                  </a:cubicBezTo>
                  <a:cubicBezTo>
                    <a:pt x="1391" y="619"/>
                    <a:pt x="1391" y="619"/>
                    <a:pt x="1391" y="619"/>
                  </a:cubicBezTo>
                  <a:cubicBezTo>
                    <a:pt x="1391" y="619"/>
                    <a:pt x="1392" y="619"/>
                    <a:pt x="1392" y="619"/>
                  </a:cubicBezTo>
                  <a:close/>
                  <a:moveTo>
                    <a:pt x="1822" y="376"/>
                  </a:moveTo>
                  <a:cubicBezTo>
                    <a:pt x="1822" y="376"/>
                    <a:pt x="1822" y="376"/>
                    <a:pt x="1822" y="376"/>
                  </a:cubicBezTo>
                  <a:cubicBezTo>
                    <a:pt x="1822" y="376"/>
                    <a:pt x="1822" y="376"/>
                    <a:pt x="1822" y="376"/>
                  </a:cubicBezTo>
                  <a:cubicBezTo>
                    <a:pt x="1822" y="377"/>
                    <a:pt x="1822" y="377"/>
                    <a:pt x="1822" y="377"/>
                  </a:cubicBezTo>
                  <a:cubicBezTo>
                    <a:pt x="1823" y="376"/>
                    <a:pt x="1823" y="376"/>
                    <a:pt x="1822" y="376"/>
                  </a:cubicBezTo>
                  <a:close/>
                  <a:moveTo>
                    <a:pt x="1822" y="379"/>
                  </a:moveTo>
                  <a:cubicBezTo>
                    <a:pt x="1822" y="379"/>
                    <a:pt x="1822" y="379"/>
                    <a:pt x="1822" y="379"/>
                  </a:cubicBezTo>
                  <a:cubicBezTo>
                    <a:pt x="1822" y="379"/>
                    <a:pt x="1822" y="379"/>
                    <a:pt x="1822" y="379"/>
                  </a:cubicBezTo>
                  <a:close/>
                  <a:moveTo>
                    <a:pt x="1566" y="373"/>
                  </a:moveTo>
                  <a:cubicBezTo>
                    <a:pt x="1566" y="373"/>
                    <a:pt x="1566" y="373"/>
                    <a:pt x="1566" y="374"/>
                  </a:cubicBezTo>
                  <a:cubicBezTo>
                    <a:pt x="1567" y="373"/>
                    <a:pt x="1567" y="373"/>
                    <a:pt x="1567" y="373"/>
                  </a:cubicBezTo>
                  <a:cubicBezTo>
                    <a:pt x="1567" y="373"/>
                    <a:pt x="1566" y="372"/>
                    <a:pt x="1566" y="373"/>
                  </a:cubicBezTo>
                  <a:close/>
                  <a:moveTo>
                    <a:pt x="902" y="1773"/>
                  </a:moveTo>
                  <a:cubicBezTo>
                    <a:pt x="902" y="1773"/>
                    <a:pt x="902" y="1773"/>
                    <a:pt x="903" y="1773"/>
                  </a:cubicBezTo>
                  <a:cubicBezTo>
                    <a:pt x="902" y="1772"/>
                    <a:pt x="902" y="1772"/>
                    <a:pt x="902" y="1772"/>
                  </a:cubicBezTo>
                  <a:cubicBezTo>
                    <a:pt x="901" y="1772"/>
                    <a:pt x="901" y="1773"/>
                    <a:pt x="902" y="1773"/>
                  </a:cubicBezTo>
                  <a:close/>
                  <a:moveTo>
                    <a:pt x="1037" y="312"/>
                  </a:moveTo>
                  <a:cubicBezTo>
                    <a:pt x="1037" y="312"/>
                    <a:pt x="1037" y="311"/>
                    <a:pt x="1037" y="311"/>
                  </a:cubicBezTo>
                  <a:cubicBezTo>
                    <a:pt x="1037" y="311"/>
                    <a:pt x="1037" y="311"/>
                    <a:pt x="1037" y="311"/>
                  </a:cubicBezTo>
                  <a:cubicBezTo>
                    <a:pt x="1037" y="312"/>
                    <a:pt x="1037" y="312"/>
                    <a:pt x="1037" y="312"/>
                  </a:cubicBezTo>
                  <a:close/>
                  <a:moveTo>
                    <a:pt x="831" y="339"/>
                  </a:moveTo>
                  <a:cubicBezTo>
                    <a:pt x="831" y="339"/>
                    <a:pt x="831" y="339"/>
                    <a:pt x="831" y="339"/>
                  </a:cubicBezTo>
                  <a:cubicBezTo>
                    <a:pt x="831" y="339"/>
                    <a:pt x="831" y="339"/>
                    <a:pt x="831" y="339"/>
                  </a:cubicBezTo>
                  <a:cubicBezTo>
                    <a:pt x="831" y="339"/>
                    <a:pt x="831" y="339"/>
                    <a:pt x="831" y="339"/>
                  </a:cubicBezTo>
                  <a:cubicBezTo>
                    <a:pt x="831" y="339"/>
                    <a:pt x="831" y="339"/>
                    <a:pt x="831" y="339"/>
                  </a:cubicBezTo>
                  <a:close/>
                  <a:moveTo>
                    <a:pt x="2726" y="345"/>
                  </a:moveTo>
                  <a:cubicBezTo>
                    <a:pt x="2726" y="345"/>
                    <a:pt x="2726" y="345"/>
                    <a:pt x="2726" y="345"/>
                  </a:cubicBezTo>
                  <a:cubicBezTo>
                    <a:pt x="2726" y="345"/>
                    <a:pt x="2726" y="345"/>
                    <a:pt x="2726" y="345"/>
                  </a:cubicBezTo>
                  <a:cubicBezTo>
                    <a:pt x="2726" y="345"/>
                    <a:pt x="2726" y="345"/>
                    <a:pt x="2726" y="345"/>
                  </a:cubicBezTo>
                  <a:cubicBezTo>
                    <a:pt x="2726" y="345"/>
                    <a:pt x="2726" y="345"/>
                    <a:pt x="2726" y="345"/>
                  </a:cubicBezTo>
                  <a:cubicBezTo>
                    <a:pt x="2726" y="345"/>
                    <a:pt x="2726" y="345"/>
                    <a:pt x="2726" y="345"/>
                  </a:cubicBezTo>
                  <a:cubicBezTo>
                    <a:pt x="2726" y="345"/>
                    <a:pt x="2726" y="345"/>
                    <a:pt x="2726" y="345"/>
                  </a:cubicBezTo>
                  <a:cubicBezTo>
                    <a:pt x="2726" y="345"/>
                    <a:pt x="2726" y="345"/>
                    <a:pt x="2726" y="345"/>
                  </a:cubicBezTo>
                  <a:close/>
                  <a:moveTo>
                    <a:pt x="1653" y="782"/>
                  </a:moveTo>
                  <a:cubicBezTo>
                    <a:pt x="1652" y="782"/>
                    <a:pt x="1652" y="782"/>
                    <a:pt x="1652" y="782"/>
                  </a:cubicBezTo>
                  <a:cubicBezTo>
                    <a:pt x="1653" y="782"/>
                    <a:pt x="1653" y="782"/>
                    <a:pt x="1653" y="782"/>
                  </a:cubicBezTo>
                  <a:cubicBezTo>
                    <a:pt x="1653" y="782"/>
                    <a:pt x="1653" y="782"/>
                    <a:pt x="1653" y="782"/>
                  </a:cubicBezTo>
                  <a:close/>
                  <a:moveTo>
                    <a:pt x="1557" y="834"/>
                  </a:moveTo>
                  <a:cubicBezTo>
                    <a:pt x="1557" y="835"/>
                    <a:pt x="1557" y="835"/>
                    <a:pt x="1557" y="835"/>
                  </a:cubicBezTo>
                  <a:cubicBezTo>
                    <a:pt x="1557" y="834"/>
                    <a:pt x="1557" y="834"/>
                    <a:pt x="1557" y="834"/>
                  </a:cubicBezTo>
                  <a:close/>
                  <a:moveTo>
                    <a:pt x="853" y="1010"/>
                  </a:moveTo>
                  <a:cubicBezTo>
                    <a:pt x="853" y="1009"/>
                    <a:pt x="853" y="1009"/>
                    <a:pt x="853" y="1009"/>
                  </a:cubicBezTo>
                  <a:cubicBezTo>
                    <a:pt x="852" y="1010"/>
                    <a:pt x="852" y="1010"/>
                    <a:pt x="852" y="1010"/>
                  </a:cubicBezTo>
                  <a:lnTo>
                    <a:pt x="853" y="1010"/>
                  </a:lnTo>
                  <a:close/>
                  <a:moveTo>
                    <a:pt x="1443" y="801"/>
                  </a:moveTo>
                  <a:cubicBezTo>
                    <a:pt x="1444" y="801"/>
                    <a:pt x="1444" y="801"/>
                    <a:pt x="1444" y="801"/>
                  </a:cubicBezTo>
                  <a:cubicBezTo>
                    <a:pt x="1443" y="800"/>
                    <a:pt x="1443" y="800"/>
                    <a:pt x="1443" y="800"/>
                  </a:cubicBezTo>
                  <a:lnTo>
                    <a:pt x="1443" y="801"/>
                  </a:lnTo>
                  <a:close/>
                  <a:moveTo>
                    <a:pt x="1225" y="34"/>
                  </a:moveTo>
                  <a:cubicBezTo>
                    <a:pt x="1225" y="34"/>
                    <a:pt x="1225" y="34"/>
                    <a:pt x="1225" y="34"/>
                  </a:cubicBezTo>
                  <a:cubicBezTo>
                    <a:pt x="1225" y="35"/>
                    <a:pt x="1225" y="35"/>
                    <a:pt x="1225" y="35"/>
                  </a:cubicBezTo>
                  <a:cubicBezTo>
                    <a:pt x="1225" y="35"/>
                    <a:pt x="1225" y="34"/>
                    <a:pt x="1225" y="34"/>
                  </a:cubicBezTo>
                  <a:close/>
                  <a:moveTo>
                    <a:pt x="2671" y="600"/>
                  </a:moveTo>
                  <a:cubicBezTo>
                    <a:pt x="2671" y="600"/>
                    <a:pt x="2671" y="600"/>
                    <a:pt x="2671" y="600"/>
                  </a:cubicBezTo>
                  <a:cubicBezTo>
                    <a:pt x="2671" y="600"/>
                    <a:pt x="2671" y="600"/>
                    <a:pt x="2671" y="600"/>
                  </a:cubicBezTo>
                  <a:cubicBezTo>
                    <a:pt x="2671" y="601"/>
                    <a:pt x="2671" y="601"/>
                    <a:pt x="2672" y="601"/>
                  </a:cubicBezTo>
                  <a:cubicBezTo>
                    <a:pt x="2672" y="601"/>
                    <a:pt x="2671" y="600"/>
                    <a:pt x="2671" y="600"/>
                  </a:cubicBezTo>
                  <a:cubicBezTo>
                    <a:pt x="2671" y="600"/>
                    <a:pt x="2671" y="600"/>
                    <a:pt x="2671" y="600"/>
                  </a:cubicBezTo>
                  <a:cubicBezTo>
                    <a:pt x="2671" y="600"/>
                    <a:pt x="2671" y="600"/>
                    <a:pt x="2671" y="600"/>
                  </a:cubicBezTo>
                  <a:close/>
                  <a:moveTo>
                    <a:pt x="92" y="477"/>
                  </a:moveTo>
                  <a:cubicBezTo>
                    <a:pt x="93" y="477"/>
                    <a:pt x="93" y="477"/>
                    <a:pt x="93" y="477"/>
                  </a:cubicBezTo>
                  <a:cubicBezTo>
                    <a:pt x="92" y="477"/>
                    <a:pt x="92" y="477"/>
                    <a:pt x="92" y="477"/>
                  </a:cubicBezTo>
                  <a:cubicBezTo>
                    <a:pt x="92" y="477"/>
                    <a:pt x="92" y="477"/>
                    <a:pt x="92" y="477"/>
                  </a:cubicBezTo>
                  <a:close/>
                  <a:moveTo>
                    <a:pt x="90" y="478"/>
                  </a:moveTo>
                  <a:cubicBezTo>
                    <a:pt x="90" y="477"/>
                    <a:pt x="90" y="477"/>
                    <a:pt x="90" y="477"/>
                  </a:cubicBezTo>
                  <a:cubicBezTo>
                    <a:pt x="89" y="477"/>
                    <a:pt x="89" y="477"/>
                    <a:pt x="90" y="478"/>
                  </a:cubicBezTo>
                  <a:close/>
                  <a:moveTo>
                    <a:pt x="2674" y="600"/>
                  </a:moveTo>
                  <a:cubicBezTo>
                    <a:pt x="2674" y="600"/>
                    <a:pt x="2674" y="600"/>
                    <a:pt x="2674" y="600"/>
                  </a:cubicBezTo>
                  <a:cubicBezTo>
                    <a:pt x="2674" y="600"/>
                    <a:pt x="2674" y="601"/>
                    <a:pt x="2674" y="601"/>
                  </a:cubicBezTo>
                  <a:cubicBezTo>
                    <a:pt x="2674" y="600"/>
                    <a:pt x="2674" y="600"/>
                    <a:pt x="2674" y="600"/>
                  </a:cubicBezTo>
                  <a:close/>
                  <a:moveTo>
                    <a:pt x="2603" y="1151"/>
                  </a:moveTo>
                  <a:cubicBezTo>
                    <a:pt x="2603" y="1151"/>
                    <a:pt x="2603" y="1151"/>
                    <a:pt x="2603" y="1151"/>
                  </a:cubicBezTo>
                  <a:cubicBezTo>
                    <a:pt x="2603" y="1151"/>
                    <a:pt x="2603" y="1151"/>
                    <a:pt x="2603" y="1151"/>
                  </a:cubicBezTo>
                  <a:close/>
                  <a:moveTo>
                    <a:pt x="2323" y="1158"/>
                  </a:moveTo>
                  <a:cubicBezTo>
                    <a:pt x="2324" y="1158"/>
                    <a:pt x="2324" y="1158"/>
                    <a:pt x="2324" y="1158"/>
                  </a:cubicBezTo>
                  <a:cubicBezTo>
                    <a:pt x="2323" y="1157"/>
                    <a:pt x="2323" y="1157"/>
                    <a:pt x="2323" y="1157"/>
                  </a:cubicBezTo>
                  <a:lnTo>
                    <a:pt x="2323" y="1158"/>
                  </a:lnTo>
                  <a:close/>
                  <a:moveTo>
                    <a:pt x="2625" y="1191"/>
                  </a:moveTo>
                  <a:cubicBezTo>
                    <a:pt x="2625" y="1191"/>
                    <a:pt x="2625" y="1191"/>
                    <a:pt x="2625" y="1191"/>
                  </a:cubicBezTo>
                  <a:cubicBezTo>
                    <a:pt x="2625" y="1191"/>
                    <a:pt x="2625" y="1191"/>
                    <a:pt x="2625" y="1191"/>
                  </a:cubicBezTo>
                  <a:cubicBezTo>
                    <a:pt x="2625" y="1191"/>
                    <a:pt x="2625" y="1191"/>
                    <a:pt x="2625" y="1191"/>
                  </a:cubicBezTo>
                  <a:cubicBezTo>
                    <a:pt x="2625" y="1191"/>
                    <a:pt x="2625" y="1191"/>
                    <a:pt x="2625" y="1191"/>
                  </a:cubicBezTo>
                  <a:cubicBezTo>
                    <a:pt x="2625" y="1191"/>
                    <a:pt x="2625" y="1191"/>
                    <a:pt x="2625" y="1191"/>
                  </a:cubicBezTo>
                  <a:cubicBezTo>
                    <a:pt x="2625" y="1191"/>
                    <a:pt x="2625" y="1191"/>
                    <a:pt x="2625" y="1191"/>
                  </a:cubicBezTo>
                  <a:cubicBezTo>
                    <a:pt x="2625" y="1191"/>
                    <a:pt x="2625" y="1191"/>
                    <a:pt x="2625" y="1191"/>
                  </a:cubicBezTo>
                  <a:cubicBezTo>
                    <a:pt x="2625" y="1191"/>
                    <a:pt x="2625" y="1191"/>
                    <a:pt x="2625" y="1191"/>
                  </a:cubicBezTo>
                  <a:cubicBezTo>
                    <a:pt x="2625" y="1191"/>
                    <a:pt x="2625" y="1191"/>
                    <a:pt x="2625" y="1191"/>
                  </a:cubicBezTo>
                  <a:close/>
                  <a:moveTo>
                    <a:pt x="126" y="456"/>
                  </a:moveTo>
                  <a:cubicBezTo>
                    <a:pt x="126" y="456"/>
                    <a:pt x="126" y="456"/>
                    <a:pt x="126" y="456"/>
                  </a:cubicBezTo>
                  <a:cubicBezTo>
                    <a:pt x="126" y="456"/>
                    <a:pt x="126" y="456"/>
                    <a:pt x="126" y="456"/>
                  </a:cubicBezTo>
                  <a:cubicBezTo>
                    <a:pt x="126" y="456"/>
                    <a:pt x="126" y="456"/>
                    <a:pt x="126" y="456"/>
                  </a:cubicBezTo>
                  <a:close/>
                  <a:moveTo>
                    <a:pt x="1044" y="96"/>
                  </a:moveTo>
                  <a:cubicBezTo>
                    <a:pt x="1044" y="96"/>
                    <a:pt x="1044" y="96"/>
                    <a:pt x="1044" y="96"/>
                  </a:cubicBezTo>
                  <a:cubicBezTo>
                    <a:pt x="1043" y="96"/>
                    <a:pt x="1043" y="96"/>
                    <a:pt x="1043" y="96"/>
                  </a:cubicBezTo>
                  <a:cubicBezTo>
                    <a:pt x="1043" y="96"/>
                    <a:pt x="1043" y="96"/>
                    <a:pt x="1044" y="96"/>
                  </a:cubicBezTo>
                  <a:close/>
                  <a:moveTo>
                    <a:pt x="2563" y="1050"/>
                  </a:moveTo>
                  <a:cubicBezTo>
                    <a:pt x="2563" y="1050"/>
                    <a:pt x="2563" y="1049"/>
                    <a:pt x="2563" y="1049"/>
                  </a:cubicBezTo>
                  <a:cubicBezTo>
                    <a:pt x="2563" y="1050"/>
                    <a:pt x="2563" y="1050"/>
                    <a:pt x="2563" y="1050"/>
                  </a:cubicBezTo>
                  <a:cubicBezTo>
                    <a:pt x="2563" y="1050"/>
                    <a:pt x="2563" y="1050"/>
                    <a:pt x="2564" y="1050"/>
                  </a:cubicBezTo>
                  <a:cubicBezTo>
                    <a:pt x="2564" y="1050"/>
                    <a:pt x="2564" y="1050"/>
                    <a:pt x="2564" y="1049"/>
                  </a:cubicBezTo>
                  <a:cubicBezTo>
                    <a:pt x="2564" y="1049"/>
                    <a:pt x="2563" y="1050"/>
                    <a:pt x="2563" y="1050"/>
                  </a:cubicBezTo>
                  <a:close/>
                  <a:moveTo>
                    <a:pt x="2674" y="604"/>
                  </a:moveTo>
                  <a:cubicBezTo>
                    <a:pt x="2674" y="604"/>
                    <a:pt x="2674" y="604"/>
                    <a:pt x="2674" y="604"/>
                  </a:cubicBezTo>
                  <a:cubicBezTo>
                    <a:pt x="2674" y="604"/>
                    <a:pt x="2674" y="604"/>
                    <a:pt x="2675" y="604"/>
                  </a:cubicBezTo>
                  <a:cubicBezTo>
                    <a:pt x="2675" y="604"/>
                    <a:pt x="2674" y="604"/>
                    <a:pt x="2674" y="604"/>
                  </a:cubicBezTo>
                  <a:cubicBezTo>
                    <a:pt x="2674" y="604"/>
                    <a:pt x="2674" y="604"/>
                    <a:pt x="2674" y="604"/>
                  </a:cubicBezTo>
                  <a:cubicBezTo>
                    <a:pt x="2674" y="604"/>
                    <a:pt x="2674" y="603"/>
                    <a:pt x="2674" y="603"/>
                  </a:cubicBezTo>
                  <a:cubicBezTo>
                    <a:pt x="2674" y="604"/>
                    <a:pt x="2674" y="604"/>
                    <a:pt x="2674" y="604"/>
                  </a:cubicBezTo>
                  <a:close/>
                  <a:moveTo>
                    <a:pt x="2890" y="1247"/>
                  </a:moveTo>
                  <a:cubicBezTo>
                    <a:pt x="2890" y="1247"/>
                    <a:pt x="2890" y="1247"/>
                    <a:pt x="2890" y="1246"/>
                  </a:cubicBezTo>
                  <a:cubicBezTo>
                    <a:pt x="2890" y="1246"/>
                    <a:pt x="2889" y="1246"/>
                    <a:pt x="2889" y="1246"/>
                  </a:cubicBezTo>
                  <a:cubicBezTo>
                    <a:pt x="2889" y="1247"/>
                    <a:pt x="2889" y="1247"/>
                    <a:pt x="2890" y="1247"/>
                  </a:cubicBezTo>
                  <a:close/>
                  <a:moveTo>
                    <a:pt x="1757" y="108"/>
                  </a:moveTo>
                  <a:cubicBezTo>
                    <a:pt x="1757" y="108"/>
                    <a:pt x="1757" y="108"/>
                    <a:pt x="1757" y="108"/>
                  </a:cubicBezTo>
                  <a:cubicBezTo>
                    <a:pt x="1757" y="109"/>
                    <a:pt x="1757" y="109"/>
                    <a:pt x="1757" y="109"/>
                  </a:cubicBezTo>
                  <a:lnTo>
                    <a:pt x="1757" y="108"/>
                  </a:lnTo>
                  <a:close/>
                  <a:moveTo>
                    <a:pt x="2896" y="1259"/>
                  </a:moveTo>
                  <a:cubicBezTo>
                    <a:pt x="2895" y="1259"/>
                    <a:pt x="2895" y="1259"/>
                    <a:pt x="2895" y="1259"/>
                  </a:cubicBezTo>
                  <a:cubicBezTo>
                    <a:pt x="2896" y="1259"/>
                    <a:pt x="2896" y="1259"/>
                    <a:pt x="2896" y="1259"/>
                  </a:cubicBezTo>
                  <a:cubicBezTo>
                    <a:pt x="2896" y="1259"/>
                    <a:pt x="2896" y="1259"/>
                    <a:pt x="2896" y="1259"/>
                  </a:cubicBezTo>
                  <a:close/>
                  <a:moveTo>
                    <a:pt x="2575" y="1288"/>
                  </a:moveTo>
                  <a:cubicBezTo>
                    <a:pt x="2576" y="1288"/>
                    <a:pt x="2576" y="1288"/>
                    <a:pt x="2576" y="1288"/>
                  </a:cubicBezTo>
                  <a:cubicBezTo>
                    <a:pt x="2577" y="1287"/>
                    <a:pt x="2578" y="1287"/>
                    <a:pt x="2578" y="1286"/>
                  </a:cubicBezTo>
                  <a:cubicBezTo>
                    <a:pt x="2577" y="1287"/>
                    <a:pt x="2576" y="1287"/>
                    <a:pt x="2575" y="1288"/>
                  </a:cubicBezTo>
                  <a:close/>
                  <a:moveTo>
                    <a:pt x="785" y="145"/>
                  </a:moveTo>
                  <a:cubicBezTo>
                    <a:pt x="785" y="145"/>
                    <a:pt x="785" y="145"/>
                    <a:pt x="785" y="145"/>
                  </a:cubicBezTo>
                  <a:cubicBezTo>
                    <a:pt x="785" y="145"/>
                    <a:pt x="785" y="145"/>
                    <a:pt x="785" y="145"/>
                  </a:cubicBezTo>
                  <a:close/>
                  <a:moveTo>
                    <a:pt x="1588" y="148"/>
                  </a:moveTo>
                  <a:cubicBezTo>
                    <a:pt x="1588" y="148"/>
                    <a:pt x="1588" y="148"/>
                    <a:pt x="1588" y="148"/>
                  </a:cubicBezTo>
                  <a:cubicBezTo>
                    <a:pt x="1588" y="148"/>
                    <a:pt x="1588" y="148"/>
                    <a:pt x="1588" y="148"/>
                  </a:cubicBezTo>
                  <a:cubicBezTo>
                    <a:pt x="1588" y="148"/>
                    <a:pt x="1588" y="148"/>
                    <a:pt x="1588" y="148"/>
                  </a:cubicBezTo>
                  <a:cubicBezTo>
                    <a:pt x="1588" y="148"/>
                    <a:pt x="1588" y="148"/>
                    <a:pt x="1588" y="148"/>
                  </a:cubicBezTo>
                  <a:cubicBezTo>
                    <a:pt x="1588" y="148"/>
                    <a:pt x="1588" y="148"/>
                    <a:pt x="1588" y="148"/>
                  </a:cubicBezTo>
                  <a:cubicBezTo>
                    <a:pt x="1588" y="148"/>
                    <a:pt x="1588" y="148"/>
                    <a:pt x="1588" y="148"/>
                  </a:cubicBezTo>
                  <a:cubicBezTo>
                    <a:pt x="1588" y="148"/>
                    <a:pt x="1588" y="148"/>
                    <a:pt x="1588" y="148"/>
                  </a:cubicBezTo>
                  <a:cubicBezTo>
                    <a:pt x="1588" y="148"/>
                    <a:pt x="1588" y="148"/>
                    <a:pt x="1588" y="148"/>
                  </a:cubicBezTo>
                  <a:cubicBezTo>
                    <a:pt x="1588" y="148"/>
                    <a:pt x="1588" y="148"/>
                    <a:pt x="1588" y="148"/>
                  </a:cubicBezTo>
                  <a:close/>
                  <a:moveTo>
                    <a:pt x="2049" y="155"/>
                  </a:moveTo>
                  <a:cubicBezTo>
                    <a:pt x="2050" y="155"/>
                    <a:pt x="2050" y="155"/>
                    <a:pt x="2050" y="155"/>
                  </a:cubicBezTo>
                  <a:cubicBezTo>
                    <a:pt x="2050" y="154"/>
                    <a:pt x="2050" y="154"/>
                    <a:pt x="2050" y="154"/>
                  </a:cubicBezTo>
                  <a:cubicBezTo>
                    <a:pt x="2049" y="154"/>
                    <a:pt x="2049" y="154"/>
                    <a:pt x="2049" y="154"/>
                  </a:cubicBezTo>
                  <a:lnTo>
                    <a:pt x="2049" y="155"/>
                  </a:lnTo>
                  <a:close/>
                  <a:moveTo>
                    <a:pt x="237" y="407"/>
                  </a:moveTo>
                  <a:cubicBezTo>
                    <a:pt x="237" y="407"/>
                    <a:pt x="237" y="407"/>
                    <a:pt x="237" y="407"/>
                  </a:cubicBezTo>
                  <a:cubicBezTo>
                    <a:pt x="237" y="407"/>
                    <a:pt x="237" y="407"/>
                    <a:pt x="237" y="407"/>
                  </a:cubicBezTo>
                  <a:cubicBezTo>
                    <a:pt x="237" y="407"/>
                    <a:pt x="237" y="407"/>
                    <a:pt x="237" y="407"/>
                  </a:cubicBezTo>
                  <a:close/>
                  <a:moveTo>
                    <a:pt x="238" y="409"/>
                  </a:moveTo>
                  <a:cubicBezTo>
                    <a:pt x="238" y="409"/>
                    <a:pt x="238" y="409"/>
                    <a:pt x="238" y="409"/>
                  </a:cubicBezTo>
                  <a:cubicBezTo>
                    <a:pt x="238" y="409"/>
                    <a:pt x="238" y="408"/>
                    <a:pt x="238" y="408"/>
                  </a:cubicBezTo>
                  <a:cubicBezTo>
                    <a:pt x="238" y="408"/>
                    <a:pt x="238" y="409"/>
                    <a:pt x="238" y="409"/>
                  </a:cubicBezTo>
                  <a:close/>
                  <a:moveTo>
                    <a:pt x="238" y="409"/>
                  </a:moveTo>
                  <a:cubicBezTo>
                    <a:pt x="238" y="409"/>
                    <a:pt x="238" y="409"/>
                    <a:pt x="238" y="409"/>
                  </a:cubicBezTo>
                  <a:cubicBezTo>
                    <a:pt x="238" y="409"/>
                    <a:pt x="238" y="409"/>
                    <a:pt x="238" y="409"/>
                  </a:cubicBezTo>
                  <a:close/>
                  <a:moveTo>
                    <a:pt x="243" y="407"/>
                  </a:moveTo>
                  <a:cubicBezTo>
                    <a:pt x="242" y="407"/>
                    <a:pt x="242" y="407"/>
                    <a:pt x="241" y="407"/>
                  </a:cubicBezTo>
                  <a:cubicBezTo>
                    <a:pt x="240" y="407"/>
                    <a:pt x="239" y="408"/>
                    <a:pt x="238" y="409"/>
                  </a:cubicBezTo>
                  <a:cubicBezTo>
                    <a:pt x="238" y="409"/>
                    <a:pt x="238" y="409"/>
                    <a:pt x="238" y="409"/>
                  </a:cubicBezTo>
                  <a:cubicBezTo>
                    <a:pt x="237" y="410"/>
                    <a:pt x="236" y="411"/>
                    <a:pt x="235" y="412"/>
                  </a:cubicBezTo>
                  <a:cubicBezTo>
                    <a:pt x="234" y="414"/>
                    <a:pt x="234" y="415"/>
                    <a:pt x="235" y="415"/>
                  </a:cubicBezTo>
                  <a:cubicBezTo>
                    <a:pt x="235" y="415"/>
                    <a:pt x="237" y="416"/>
                    <a:pt x="237" y="415"/>
                  </a:cubicBezTo>
                  <a:cubicBezTo>
                    <a:pt x="240" y="414"/>
                    <a:pt x="243" y="411"/>
                    <a:pt x="244" y="408"/>
                  </a:cubicBezTo>
                  <a:cubicBezTo>
                    <a:pt x="245" y="408"/>
                    <a:pt x="244" y="407"/>
                    <a:pt x="243" y="407"/>
                  </a:cubicBezTo>
                  <a:close/>
                  <a:moveTo>
                    <a:pt x="2272" y="170"/>
                  </a:moveTo>
                  <a:cubicBezTo>
                    <a:pt x="2271" y="170"/>
                    <a:pt x="2271" y="170"/>
                    <a:pt x="2271" y="170"/>
                  </a:cubicBezTo>
                  <a:cubicBezTo>
                    <a:pt x="2271" y="170"/>
                    <a:pt x="2271" y="170"/>
                    <a:pt x="2271" y="170"/>
                  </a:cubicBezTo>
                  <a:cubicBezTo>
                    <a:pt x="2271" y="170"/>
                    <a:pt x="2271" y="170"/>
                    <a:pt x="2271" y="170"/>
                  </a:cubicBezTo>
                  <a:cubicBezTo>
                    <a:pt x="2271" y="170"/>
                    <a:pt x="2271" y="170"/>
                    <a:pt x="2272" y="170"/>
                  </a:cubicBezTo>
                  <a:close/>
                  <a:moveTo>
                    <a:pt x="342" y="579"/>
                  </a:moveTo>
                  <a:cubicBezTo>
                    <a:pt x="342" y="579"/>
                    <a:pt x="342" y="579"/>
                    <a:pt x="342" y="579"/>
                  </a:cubicBezTo>
                  <a:cubicBezTo>
                    <a:pt x="342" y="579"/>
                    <a:pt x="342" y="579"/>
                    <a:pt x="342" y="579"/>
                  </a:cubicBezTo>
                  <a:close/>
                  <a:moveTo>
                    <a:pt x="2194" y="195"/>
                  </a:moveTo>
                  <a:cubicBezTo>
                    <a:pt x="2194" y="194"/>
                    <a:pt x="2194" y="194"/>
                    <a:pt x="2194" y="194"/>
                  </a:cubicBezTo>
                  <a:cubicBezTo>
                    <a:pt x="2194" y="194"/>
                    <a:pt x="2194" y="194"/>
                    <a:pt x="2194" y="194"/>
                  </a:cubicBezTo>
                  <a:cubicBezTo>
                    <a:pt x="2194" y="194"/>
                    <a:pt x="2194" y="194"/>
                    <a:pt x="2194" y="194"/>
                  </a:cubicBezTo>
                  <a:cubicBezTo>
                    <a:pt x="2194" y="194"/>
                    <a:pt x="2194" y="194"/>
                    <a:pt x="2194" y="194"/>
                  </a:cubicBezTo>
                  <a:cubicBezTo>
                    <a:pt x="2194" y="194"/>
                    <a:pt x="2194" y="194"/>
                    <a:pt x="2194" y="194"/>
                  </a:cubicBezTo>
                  <a:cubicBezTo>
                    <a:pt x="2194" y="194"/>
                    <a:pt x="2194" y="194"/>
                    <a:pt x="2194" y="194"/>
                  </a:cubicBezTo>
                  <a:cubicBezTo>
                    <a:pt x="2194" y="194"/>
                    <a:pt x="2194" y="194"/>
                    <a:pt x="2194" y="195"/>
                  </a:cubicBezTo>
                  <a:close/>
                  <a:moveTo>
                    <a:pt x="770" y="201"/>
                  </a:moveTo>
                  <a:cubicBezTo>
                    <a:pt x="770" y="200"/>
                    <a:pt x="770" y="200"/>
                    <a:pt x="770" y="200"/>
                  </a:cubicBezTo>
                  <a:cubicBezTo>
                    <a:pt x="769" y="201"/>
                    <a:pt x="769" y="201"/>
                    <a:pt x="769" y="201"/>
                  </a:cubicBezTo>
                  <a:lnTo>
                    <a:pt x="770" y="201"/>
                  </a:lnTo>
                  <a:close/>
                  <a:moveTo>
                    <a:pt x="1982" y="240"/>
                  </a:moveTo>
                  <a:cubicBezTo>
                    <a:pt x="1982" y="241"/>
                    <a:pt x="1982" y="241"/>
                    <a:pt x="1982" y="241"/>
                  </a:cubicBezTo>
                  <a:cubicBezTo>
                    <a:pt x="1982" y="241"/>
                    <a:pt x="1982" y="241"/>
                    <a:pt x="1982" y="241"/>
                  </a:cubicBezTo>
                  <a:lnTo>
                    <a:pt x="1982" y="240"/>
                  </a:lnTo>
                  <a:close/>
                  <a:moveTo>
                    <a:pt x="834" y="1769"/>
                  </a:moveTo>
                  <a:cubicBezTo>
                    <a:pt x="834" y="1769"/>
                    <a:pt x="834" y="1769"/>
                    <a:pt x="834" y="1769"/>
                  </a:cubicBezTo>
                  <a:cubicBezTo>
                    <a:pt x="834" y="1769"/>
                    <a:pt x="834" y="1769"/>
                    <a:pt x="834" y="1769"/>
                  </a:cubicBezTo>
                  <a:cubicBezTo>
                    <a:pt x="834" y="1769"/>
                    <a:pt x="834" y="1769"/>
                    <a:pt x="834" y="1769"/>
                  </a:cubicBezTo>
                  <a:cubicBezTo>
                    <a:pt x="834" y="1769"/>
                    <a:pt x="834" y="1769"/>
                    <a:pt x="834" y="1769"/>
                  </a:cubicBezTo>
                  <a:close/>
                  <a:moveTo>
                    <a:pt x="832" y="1769"/>
                  </a:moveTo>
                  <a:cubicBezTo>
                    <a:pt x="831" y="1769"/>
                    <a:pt x="831" y="1769"/>
                    <a:pt x="831" y="1769"/>
                  </a:cubicBezTo>
                  <a:cubicBezTo>
                    <a:pt x="831" y="1770"/>
                    <a:pt x="831" y="1770"/>
                    <a:pt x="832" y="1769"/>
                  </a:cubicBezTo>
                  <a:close/>
                  <a:moveTo>
                    <a:pt x="1584" y="536"/>
                  </a:moveTo>
                  <a:cubicBezTo>
                    <a:pt x="1585" y="536"/>
                    <a:pt x="1585" y="536"/>
                    <a:pt x="1586" y="536"/>
                  </a:cubicBezTo>
                  <a:cubicBezTo>
                    <a:pt x="1587" y="535"/>
                    <a:pt x="1587" y="534"/>
                    <a:pt x="1586" y="534"/>
                  </a:cubicBezTo>
                  <a:cubicBezTo>
                    <a:pt x="1586" y="533"/>
                    <a:pt x="1585" y="533"/>
                    <a:pt x="1584" y="533"/>
                  </a:cubicBezTo>
                  <a:cubicBezTo>
                    <a:pt x="1584" y="533"/>
                    <a:pt x="1583" y="533"/>
                    <a:pt x="1583" y="533"/>
                  </a:cubicBezTo>
                  <a:cubicBezTo>
                    <a:pt x="1582" y="533"/>
                    <a:pt x="1581" y="534"/>
                    <a:pt x="1582" y="535"/>
                  </a:cubicBezTo>
                  <a:cubicBezTo>
                    <a:pt x="1582" y="535"/>
                    <a:pt x="1583" y="536"/>
                    <a:pt x="1584" y="536"/>
                  </a:cubicBezTo>
                  <a:close/>
                  <a:moveTo>
                    <a:pt x="1549" y="608"/>
                  </a:moveTo>
                  <a:cubicBezTo>
                    <a:pt x="1549" y="607"/>
                    <a:pt x="1549" y="607"/>
                    <a:pt x="1549" y="607"/>
                  </a:cubicBezTo>
                  <a:cubicBezTo>
                    <a:pt x="1548" y="606"/>
                    <a:pt x="1548" y="606"/>
                    <a:pt x="1548" y="607"/>
                  </a:cubicBezTo>
                  <a:cubicBezTo>
                    <a:pt x="1548" y="607"/>
                    <a:pt x="1548" y="608"/>
                    <a:pt x="1548" y="608"/>
                  </a:cubicBezTo>
                  <a:cubicBezTo>
                    <a:pt x="1548" y="608"/>
                    <a:pt x="1548" y="608"/>
                    <a:pt x="1549" y="608"/>
                  </a:cubicBezTo>
                  <a:cubicBezTo>
                    <a:pt x="1549" y="608"/>
                    <a:pt x="1549" y="608"/>
                    <a:pt x="1549" y="608"/>
                  </a:cubicBezTo>
                  <a:close/>
                  <a:moveTo>
                    <a:pt x="1610" y="553"/>
                  </a:moveTo>
                  <a:cubicBezTo>
                    <a:pt x="1610" y="553"/>
                    <a:pt x="1611" y="553"/>
                    <a:pt x="1611" y="552"/>
                  </a:cubicBezTo>
                  <a:cubicBezTo>
                    <a:pt x="1611" y="551"/>
                    <a:pt x="1609" y="551"/>
                    <a:pt x="1607" y="551"/>
                  </a:cubicBezTo>
                  <a:cubicBezTo>
                    <a:pt x="1607" y="552"/>
                    <a:pt x="1606" y="553"/>
                    <a:pt x="1606" y="553"/>
                  </a:cubicBezTo>
                  <a:cubicBezTo>
                    <a:pt x="1606" y="554"/>
                    <a:pt x="1607" y="555"/>
                    <a:pt x="1607" y="555"/>
                  </a:cubicBezTo>
                  <a:cubicBezTo>
                    <a:pt x="1609" y="555"/>
                    <a:pt x="1610" y="554"/>
                    <a:pt x="1610" y="553"/>
                  </a:cubicBezTo>
                  <a:close/>
                  <a:moveTo>
                    <a:pt x="1579" y="570"/>
                  </a:moveTo>
                  <a:cubicBezTo>
                    <a:pt x="1577" y="570"/>
                    <a:pt x="1576" y="570"/>
                    <a:pt x="1575" y="571"/>
                  </a:cubicBezTo>
                  <a:cubicBezTo>
                    <a:pt x="1573" y="574"/>
                    <a:pt x="1572" y="576"/>
                    <a:pt x="1572" y="578"/>
                  </a:cubicBezTo>
                  <a:cubicBezTo>
                    <a:pt x="1572" y="579"/>
                    <a:pt x="1572" y="580"/>
                    <a:pt x="1573" y="581"/>
                  </a:cubicBezTo>
                  <a:cubicBezTo>
                    <a:pt x="1573" y="582"/>
                    <a:pt x="1574" y="582"/>
                    <a:pt x="1575" y="583"/>
                  </a:cubicBezTo>
                  <a:cubicBezTo>
                    <a:pt x="1575" y="583"/>
                    <a:pt x="1577" y="582"/>
                    <a:pt x="1578" y="581"/>
                  </a:cubicBezTo>
                  <a:cubicBezTo>
                    <a:pt x="1581" y="578"/>
                    <a:pt x="1581" y="574"/>
                    <a:pt x="1580" y="570"/>
                  </a:cubicBezTo>
                  <a:cubicBezTo>
                    <a:pt x="1580" y="570"/>
                    <a:pt x="1579" y="570"/>
                    <a:pt x="1579" y="570"/>
                  </a:cubicBezTo>
                  <a:cubicBezTo>
                    <a:pt x="1579" y="570"/>
                    <a:pt x="1579" y="570"/>
                    <a:pt x="1579" y="570"/>
                  </a:cubicBezTo>
                  <a:close/>
                  <a:moveTo>
                    <a:pt x="1603" y="566"/>
                  </a:moveTo>
                  <a:cubicBezTo>
                    <a:pt x="1603" y="567"/>
                    <a:pt x="1603" y="567"/>
                    <a:pt x="1603" y="567"/>
                  </a:cubicBezTo>
                  <a:cubicBezTo>
                    <a:pt x="1603" y="567"/>
                    <a:pt x="1603" y="567"/>
                    <a:pt x="1603" y="567"/>
                  </a:cubicBezTo>
                  <a:cubicBezTo>
                    <a:pt x="1603" y="567"/>
                    <a:pt x="1603" y="566"/>
                    <a:pt x="1603" y="566"/>
                  </a:cubicBez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pic>
          <p:nvPicPr>
            <p:cNvPr id="3" name="Picture 2">
              <a:extLst>
                <a:ext uri="{FF2B5EF4-FFF2-40B4-BE49-F238E27FC236}">
                  <a16:creationId xmlns:a16="http://schemas.microsoft.com/office/drawing/2014/main" id="{6395DD74-3075-4F0F-A2D2-0785E2A48DB9}"/>
                </a:ext>
              </a:extLst>
            </p:cNvPr>
            <p:cNvPicPr>
              <a:picLocks noChangeAspect="1"/>
            </p:cNvPicPr>
            <p:nvPr/>
          </p:nvPicPr>
          <p:blipFill>
            <a:blip r:embed="rId3">
              <a:duotone>
                <a:schemeClr val="accent1">
                  <a:shade val="45000"/>
                  <a:satMod val="135000"/>
                </a:schemeClr>
                <a:prstClr val="white"/>
              </a:duotone>
            </a:blip>
            <a:stretch>
              <a:fillRect/>
            </a:stretch>
          </p:blipFill>
          <p:spPr>
            <a:xfrm>
              <a:off x="-514411" y="2868486"/>
              <a:ext cx="9843599" cy="3312212"/>
            </a:xfrm>
            <a:prstGeom prst="rect">
              <a:avLst/>
            </a:prstGeom>
          </p:spPr>
        </p:pic>
        <p:sp>
          <p:nvSpPr>
            <p:cNvPr id="5" name="Freeform 5">
              <a:extLst>
                <a:ext uri="{FF2B5EF4-FFF2-40B4-BE49-F238E27FC236}">
                  <a16:creationId xmlns:a16="http://schemas.microsoft.com/office/drawing/2014/main" id="{F7213B4D-3EB9-44C5-8B76-316A18E2A4DF}"/>
                </a:ext>
              </a:extLst>
            </p:cNvPr>
            <p:cNvSpPr>
              <a:spLocks noEditPoints="1"/>
            </p:cNvSpPr>
            <p:nvPr/>
          </p:nvSpPr>
          <p:spPr bwMode="auto">
            <a:xfrm>
              <a:off x="336754" y="2928641"/>
              <a:ext cx="8142376" cy="3208795"/>
            </a:xfrm>
            <a:custGeom>
              <a:avLst/>
              <a:gdLst>
                <a:gd name="T0" fmla="*/ 32 w 2492"/>
                <a:gd name="T1" fmla="*/ 18 h 980"/>
                <a:gd name="T2" fmla="*/ 28 w 2492"/>
                <a:gd name="T3" fmla="*/ 154 h 980"/>
                <a:gd name="T4" fmla="*/ 14 w 2492"/>
                <a:gd name="T5" fmla="*/ 140 h 980"/>
                <a:gd name="T6" fmla="*/ 94 w 2492"/>
                <a:gd name="T7" fmla="*/ 100 h 980"/>
                <a:gd name="T8" fmla="*/ 108 w 2492"/>
                <a:gd name="T9" fmla="*/ 86 h 980"/>
                <a:gd name="T10" fmla="*/ 60 w 2492"/>
                <a:gd name="T11" fmla="*/ 206 h 980"/>
                <a:gd name="T12" fmla="*/ 228 w 2492"/>
                <a:gd name="T13" fmla="*/ 266 h 980"/>
                <a:gd name="T14" fmla="*/ 214 w 2492"/>
                <a:gd name="T15" fmla="*/ 252 h 980"/>
                <a:gd name="T16" fmla="*/ 198 w 2492"/>
                <a:gd name="T17" fmla="*/ 248 h 980"/>
                <a:gd name="T18" fmla="*/ 212 w 2492"/>
                <a:gd name="T19" fmla="*/ 234 h 980"/>
                <a:gd name="T20" fmla="*/ 308 w 2492"/>
                <a:gd name="T21" fmla="*/ 146 h 980"/>
                <a:gd name="T22" fmla="*/ 404 w 2492"/>
                <a:gd name="T23" fmla="*/ 198 h 980"/>
                <a:gd name="T24" fmla="*/ 390 w 2492"/>
                <a:gd name="T25" fmla="*/ 184 h 980"/>
                <a:gd name="T26" fmla="*/ 418 w 2492"/>
                <a:gd name="T27" fmla="*/ 196 h 980"/>
                <a:gd name="T28" fmla="*/ 432 w 2492"/>
                <a:gd name="T29" fmla="*/ 182 h 980"/>
                <a:gd name="T30" fmla="*/ 404 w 2492"/>
                <a:gd name="T31" fmla="*/ 118 h 980"/>
                <a:gd name="T32" fmla="*/ 484 w 2492"/>
                <a:gd name="T33" fmla="*/ 98 h 980"/>
                <a:gd name="T34" fmla="*/ 470 w 2492"/>
                <a:gd name="T35" fmla="*/ 84 h 980"/>
                <a:gd name="T36" fmla="*/ 286 w 2492"/>
                <a:gd name="T37" fmla="*/ 140 h 980"/>
                <a:gd name="T38" fmla="*/ 300 w 2492"/>
                <a:gd name="T39" fmla="*/ 126 h 980"/>
                <a:gd name="T40" fmla="*/ 256 w 2492"/>
                <a:gd name="T41" fmla="*/ 110 h 980"/>
                <a:gd name="T42" fmla="*/ 202 w 2492"/>
                <a:gd name="T43" fmla="*/ 416 h 980"/>
                <a:gd name="T44" fmla="*/ 216 w 2492"/>
                <a:gd name="T45" fmla="*/ 430 h 980"/>
                <a:gd name="T46" fmla="*/ 652 w 2492"/>
                <a:gd name="T47" fmla="*/ 774 h 980"/>
                <a:gd name="T48" fmla="*/ 666 w 2492"/>
                <a:gd name="T49" fmla="*/ 760 h 980"/>
                <a:gd name="T50" fmla="*/ 1270 w 2492"/>
                <a:gd name="T51" fmla="*/ 892 h 980"/>
                <a:gd name="T52" fmla="*/ 1318 w 2492"/>
                <a:gd name="T53" fmla="*/ 824 h 980"/>
                <a:gd name="T54" fmla="*/ 1332 w 2492"/>
                <a:gd name="T55" fmla="*/ 838 h 980"/>
                <a:gd name="T56" fmla="*/ 1768 w 2492"/>
                <a:gd name="T57" fmla="*/ 358 h 980"/>
                <a:gd name="T58" fmla="*/ 1782 w 2492"/>
                <a:gd name="T59" fmla="*/ 344 h 980"/>
                <a:gd name="T60" fmla="*/ 1146 w 2492"/>
                <a:gd name="T61" fmla="*/ 104 h 980"/>
                <a:gd name="T62" fmla="*/ 1098 w 2492"/>
                <a:gd name="T63" fmla="*/ 60 h 980"/>
                <a:gd name="T64" fmla="*/ 1112 w 2492"/>
                <a:gd name="T65" fmla="*/ 74 h 980"/>
                <a:gd name="T66" fmla="*/ 1132 w 2492"/>
                <a:gd name="T67" fmla="*/ 18 h 980"/>
                <a:gd name="T68" fmla="*/ 1146 w 2492"/>
                <a:gd name="T69" fmla="*/ 4 h 980"/>
                <a:gd name="T70" fmla="*/ 1094 w 2492"/>
                <a:gd name="T71" fmla="*/ 36 h 980"/>
                <a:gd name="T72" fmla="*/ 1046 w 2492"/>
                <a:gd name="T73" fmla="*/ 0 h 980"/>
                <a:gd name="T74" fmla="*/ 1060 w 2492"/>
                <a:gd name="T75" fmla="*/ 14 h 980"/>
                <a:gd name="T76" fmla="*/ 1184 w 2492"/>
                <a:gd name="T77" fmla="*/ 50 h 980"/>
                <a:gd name="T78" fmla="*/ 1198 w 2492"/>
                <a:gd name="T79" fmla="*/ 36 h 980"/>
                <a:gd name="T80" fmla="*/ 1246 w 2492"/>
                <a:gd name="T81" fmla="*/ 44 h 980"/>
                <a:gd name="T82" fmla="*/ 1798 w 2492"/>
                <a:gd name="T83" fmla="*/ 372 h 980"/>
                <a:gd name="T84" fmla="*/ 1812 w 2492"/>
                <a:gd name="T85" fmla="*/ 386 h 980"/>
                <a:gd name="T86" fmla="*/ 1824 w 2492"/>
                <a:gd name="T87" fmla="*/ 430 h 980"/>
                <a:gd name="T88" fmla="*/ 1838 w 2492"/>
                <a:gd name="T89" fmla="*/ 416 h 980"/>
                <a:gd name="T90" fmla="*/ 2406 w 2492"/>
                <a:gd name="T91" fmla="*/ 980 h 980"/>
                <a:gd name="T92" fmla="*/ 2478 w 2492"/>
                <a:gd name="T93" fmla="*/ 884 h 980"/>
                <a:gd name="T94" fmla="*/ 2492 w 2492"/>
                <a:gd name="T95" fmla="*/ 898 h 980"/>
                <a:gd name="T96" fmla="*/ 2108 w 2492"/>
                <a:gd name="T97" fmla="*/ 338 h 980"/>
                <a:gd name="T98" fmla="*/ 2122 w 2492"/>
                <a:gd name="T99" fmla="*/ 324 h 980"/>
                <a:gd name="T100" fmla="*/ 2246 w 2492"/>
                <a:gd name="T101" fmla="*/ 180 h 980"/>
                <a:gd name="T102" fmla="*/ 2330 w 2492"/>
                <a:gd name="T103" fmla="*/ 168 h 980"/>
                <a:gd name="T104" fmla="*/ 2344 w 2492"/>
                <a:gd name="T105" fmla="*/ 182 h 980"/>
                <a:gd name="T106" fmla="*/ 2344 w 2492"/>
                <a:gd name="T107" fmla="*/ 138 h 980"/>
                <a:gd name="T108" fmla="*/ 2358 w 2492"/>
                <a:gd name="T109" fmla="*/ 124 h 980"/>
                <a:gd name="T110" fmla="*/ 2174 w 2492"/>
                <a:gd name="T111" fmla="*/ 224 h 980"/>
                <a:gd name="T112" fmla="*/ 2114 w 2492"/>
                <a:gd name="T113" fmla="*/ 132 h 980"/>
                <a:gd name="T114" fmla="*/ 2128 w 2492"/>
                <a:gd name="T115" fmla="*/ 146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92" h="980">
                  <a:moveTo>
                    <a:pt x="60" y="18"/>
                  </a:moveTo>
                  <a:cubicBezTo>
                    <a:pt x="60" y="26"/>
                    <a:pt x="54" y="32"/>
                    <a:pt x="46" y="32"/>
                  </a:cubicBezTo>
                  <a:cubicBezTo>
                    <a:pt x="38" y="32"/>
                    <a:pt x="32" y="26"/>
                    <a:pt x="32" y="18"/>
                  </a:cubicBezTo>
                  <a:cubicBezTo>
                    <a:pt x="32" y="10"/>
                    <a:pt x="38" y="4"/>
                    <a:pt x="46" y="4"/>
                  </a:cubicBezTo>
                  <a:cubicBezTo>
                    <a:pt x="54" y="4"/>
                    <a:pt x="60" y="10"/>
                    <a:pt x="60" y="18"/>
                  </a:cubicBezTo>
                  <a:close/>
                  <a:moveTo>
                    <a:pt x="28" y="154"/>
                  </a:moveTo>
                  <a:cubicBezTo>
                    <a:pt x="28" y="162"/>
                    <a:pt x="22" y="168"/>
                    <a:pt x="14" y="168"/>
                  </a:cubicBezTo>
                  <a:cubicBezTo>
                    <a:pt x="6" y="168"/>
                    <a:pt x="0" y="162"/>
                    <a:pt x="0" y="154"/>
                  </a:cubicBezTo>
                  <a:cubicBezTo>
                    <a:pt x="0" y="146"/>
                    <a:pt x="6" y="140"/>
                    <a:pt x="14" y="140"/>
                  </a:cubicBezTo>
                  <a:cubicBezTo>
                    <a:pt x="22" y="140"/>
                    <a:pt x="28" y="146"/>
                    <a:pt x="28" y="154"/>
                  </a:cubicBezTo>
                  <a:close/>
                  <a:moveTo>
                    <a:pt x="108" y="86"/>
                  </a:moveTo>
                  <a:cubicBezTo>
                    <a:pt x="108" y="94"/>
                    <a:pt x="102" y="100"/>
                    <a:pt x="94" y="100"/>
                  </a:cubicBezTo>
                  <a:cubicBezTo>
                    <a:pt x="86" y="100"/>
                    <a:pt x="80" y="94"/>
                    <a:pt x="80" y="86"/>
                  </a:cubicBezTo>
                  <a:cubicBezTo>
                    <a:pt x="80" y="78"/>
                    <a:pt x="86" y="72"/>
                    <a:pt x="94" y="72"/>
                  </a:cubicBezTo>
                  <a:cubicBezTo>
                    <a:pt x="102" y="72"/>
                    <a:pt x="108" y="78"/>
                    <a:pt x="108" y="86"/>
                  </a:cubicBezTo>
                  <a:close/>
                  <a:moveTo>
                    <a:pt x="88" y="206"/>
                  </a:moveTo>
                  <a:cubicBezTo>
                    <a:pt x="88" y="214"/>
                    <a:pt x="82" y="220"/>
                    <a:pt x="74" y="220"/>
                  </a:cubicBezTo>
                  <a:cubicBezTo>
                    <a:pt x="66" y="220"/>
                    <a:pt x="60" y="214"/>
                    <a:pt x="60" y="206"/>
                  </a:cubicBezTo>
                  <a:cubicBezTo>
                    <a:pt x="60" y="198"/>
                    <a:pt x="66" y="192"/>
                    <a:pt x="74" y="192"/>
                  </a:cubicBezTo>
                  <a:cubicBezTo>
                    <a:pt x="82" y="192"/>
                    <a:pt x="88" y="198"/>
                    <a:pt x="88" y="206"/>
                  </a:cubicBezTo>
                  <a:close/>
                  <a:moveTo>
                    <a:pt x="228" y="266"/>
                  </a:moveTo>
                  <a:cubicBezTo>
                    <a:pt x="228" y="274"/>
                    <a:pt x="222" y="280"/>
                    <a:pt x="214" y="280"/>
                  </a:cubicBezTo>
                  <a:cubicBezTo>
                    <a:pt x="206" y="280"/>
                    <a:pt x="200" y="274"/>
                    <a:pt x="200" y="266"/>
                  </a:cubicBezTo>
                  <a:cubicBezTo>
                    <a:pt x="200" y="258"/>
                    <a:pt x="206" y="252"/>
                    <a:pt x="214" y="252"/>
                  </a:cubicBezTo>
                  <a:cubicBezTo>
                    <a:pt x="222" y="252"/>
                    <a:pt x="228" y="258"/>
                    <a:pt x="228" y="266"/>
                  </a:cubicBezTo>
                  <a:close/>
                  <a:moveTo>
                    <a:pt x="212" y="234"/>
                  </a:moveTo>
                  <a:cubicBezTo>
                    <a:pt x="212" y="242"/>
                    <a:pt x="206" y="248"/>
                    <a:pt x="198" y="248"/>
                  </a:cubicBezTo>
                  <a:cubicBezTo>
                    <a:pt x="190" y="248"/>
                    <a:pt x="184" y="242"/>
                    <a:pt x="184" y="234"/>
                  </a:cubicBezTo>
                  <a:cubicBezTo>
                    <a:pt x="184" y="226"/>
                    <a:pt x="190" y="220"/>
                    <a:pt x="198" y="220"/>
                  </a:cubicBezTo>
                  <a:cubicBezTo>
                    <a:pt x="206" y="220"/>
                    <a:pt x="212" y="226"/>
                    <a:pt x="212" y="234"/>
                  </a:cubicBezTo>
                  <a:close/>
                  <a:moveTo>
                    <a:pt x="336" y="146"/>
                  </a:moveTo>
                  <a:cubicBezTo>
                    <a:pt x="336" y="154"/>
                    <a:pt x="330" y="160"/>
                    <a:pt x="322" y="160"/>
                  </a:cubicBezTo>
                  <a:cubicBezTo>
                    <a:pt x="314" y="160"/>
                    <a:pt x="308" y="154"/>
                    <a:pt x="308" y="146"/>
                  </a:cubicBezTo>
                  <a:cubicBezTo>
                    <a:pt x="308" y="138"/>
                    <a:pt x="314" y="132"/>
                    <a:pt x="322" y="132"/>
                  </a:cubicBezTo>
                  <a:cubicBezTo>
                    <a:pt x="330" y="132"/>
                    <a:pt x="336" y="138"/>
                    <a:pt x="336" y="146"/>
                  </a:cubicBezTo>
                  <a:close/>
                  <a:moveTo>
                    <a:pt x="404" y="198"/>
                  </a:moveTo>
                  <a:cubicBezTo>
                    <a:pt x="404" y="206"/>
                    <a:pt x="398" y="212"/>
                    <a:pt x="390" y="212"/>
                  </a:cubicBezTo>
                  <a:cubicBezTo>
                    <a:pt x="382" y="212"/>
                    <a:pt x="376" y="206"/>
                    <a:pt x="376" y="198"/>
                  </a:cubicBezTo>
                  <a:cubicBezTo>
                    <a:pt x="376" y="190"/>
                    <a:pt x="382" y="184"/>
                    <a:pt x="390" y="184"/>
                  </a:cubicBezTo>
                  <a:cubicBezTo>
                    <a:pt x="398" y="184"/>
                    <a:pt x="404" y="190"/>
                    <a:pt x="404" y="198"/>
                  </a:cubicBezTo>
                  <a:close/>
                  <a:moveTo>
                    <a:pt x="432" y="182"/>
                  </a:moveTo>
                  <a:cubicBezTo>
                    <a:pt x="432" y="190"/>
                    <a:pt x="426" y="196"/>
                    <a:pt x="418" y="196"/>
                  </a:cubicBezTo>
                  <a:cubicBezTo>
                    <a:pt x="410" y="196"/>
                    <a:pt x="404" y="190"/>
                    <a:pt x="404" y="182"/>
                  </a:cubicBezTo>
                  <a:cubicBezTo>
                    <a:pt x="404" y="174"/>
                    <a:pt x="410" y="168"/>
                    <a:pt x="418" y="168"/>
                  </a:cubicBezTo>
                  <a:cubicBezTo>
                    <a:pt x="426" y="168"/>
                    <a:pt x="432" y="174"/>
                    <a:pt x="432" y="182"/>
                  </a:cubicBezTo>
                  <a:close/>
                  <a:moveTo>
                    <a:pt x="432" y="118"/>
                  </a:moveTo>
                  <a:cubicBezTo>
                    <a:pt x="432" y="126"/>
                    <a:pt x="426" y="132"/>
                    <a:pt x="418" y="132"/>
                  </a:cubicBezTo>
                  <a:cubicBezTo>
                    <a:pt x="410" y="132"/>
                    <a:pt x="404" y="126"/>
                    <a:pt x="404" y="118"/>
                  </a:cubicBezTo>
                  <a:cubicBezTo>
                    <a:pt x="404" y="110"/>
                    <a:pt x="410" y="104"/>
                    <a:pt x="418" y="104"/>
                  </a:cubicBezTo>
                  <a:cubicBezTo>
                    <a:pt x="426" y="104"/>
                    <a:pt x="432" y="110"/>
                    <a:pt x="432" y="118"/>
                  </a:cubicBezTo>
                  <a:close/>
                  <a:moveTo>
                    <a:pt x="484" y="98"/>
                  </a:moveTo>
                  <a:cubicBezTo>
                    <a:pt x="484" y="106"/>
                    <a:pt x="478" y="112"/>
                    <a:pt x="470" y="112"/>
                  </a:cubicBezTo>
                  <a:cubicBezTo>
                    <a:pt x="462" y="112"/>
                    <a:pt x="456" y="106"/>
                    <a:pt x="456" y="98"/>
                  </a:cubicBezTo>
                  <a:cubicBezTo>
                    <a:pt x="456" y="90"/>
                    <a:pt x="462" y="84"/>
                    <a:pt x="470" y="84"/>
                  </a:cubicBezTo>
                  <a:cubicBezTo>
                    <a:pt x="478" y="84"/>
                    <a:pt x="484" y="90"/>
                    <a:pt x="484" y="98"/>
                  </a:cubicBezTo>
                  <a:close/>
                  <a:moveTo>
                    <a:pt x="300" y="126"/>
                  </a:moveTo>
                  <a:cubicBezTo>
                    <a:pt x="300" y="134"/>
                    <a:pt x="294" y="140"/>
                    <a:pt x="286" y="140"/>
                  </a:cubicBezTo>
                  <a:cubicBezTo>
                    <a:pt x="278" y="140"/>
                    <a:pt x="272" y="134"/>
                    <a:pt x="272" y="126"/>
                  </a:cubicBezTo>
                  <a:cubicBezTo>
                    <a:pt x="272" y="118"/>
                    <a:pt x="278" y="112"/>
                    <a:pt x="286" y="112"/>
                  </a:cubicBezTo>
                  <a:cubicBezTo>
                    <a:pt x="294" y="112"/>
                    <a:pt x="300" y="118"/>
                    <a:pt x="300" y="126"/>
                  </a:cubicBezTo>
                  <a:close/>
                  <a:moveTo>
                    <a:pt x="284" y="110"/>
                  </a:moveTo>
                  <a:cubicBezTo>
                    <a:pt x="284" y="118"/>
                    <a:pt x="278" y="124"/>
                    <a:pt x="270" y="124"/>
                  </a:cubicBezTo>
                  <a:cubicBezTo>
                    <a:pt x="262" y="124"/>
                    <a:pt x="256" y="118"/>
                    <a:pt x="256" y="110"/>
                  </a:cubicBezTo>
                  <a:cubicBezTo>
                    <a:pt x="256" y="102"/>
                    <a:pt x="262" y="96"/>
                    <a:pt x="270" y="96"/>
                  </a:cubicBezTo>
                  <a:cubicBezTo>
                    <a:pt x="278" y="96"/>
                    <a:pt x="284" y="102"/>
                    <a:pt x="284" y="110"/>
                  </a:cubicBezTo>
                  <a:close/>
                  <a:moveTo>
                    <a:pt x="202" y="416"/>
                  </a:moveTo>
                  <a:cubicBezTo>
                    <a:pt x="194" y="416"/>
                    <a:pt x="188" y="422"/>
                    <a:pt x="188" y="430"/>
                  </a:cubicBezTo>
                  <a:cubicBezTo>
                    <a:pt x="188" y="438"/>
                    <a:pt x="194" y="444"/>
                    <a:pt x="202" y="444"/>
                  </a:cubicBezTo>
                  <a:cubicBezTo>
                    <a:pt x="210" y="444"/>
                    <a:pt x="216" y="438"/>
                    <a:pt x="216" y="430"/>
                  </a:cubicBezTo>
                  <a:cubicBezTo>
                    <a:pt x="216" y="422"/>
                    <a:pt x="210" y="416"/>
                    <a:pt x="202" y="416"/>
                  </a:cubicBezTo>
                  <a:close/>
                  <a:moveTo>
                    <a:pt x="666" y="760"/>
                  </a:moveTo>
                  <a:cubicBezTo>
                    <a:pt x="658" y="760"/>
                    <a:pt x="652" y="766"/>
                    <a:pt x="652" y="774"/>
                  </a:cubicBezTo>
                  <a:cubicBezTo>
                    <a:pt x="652" y="782"/>
                    <a:pt x="658" y="788"/>
                    <a:pt x="666" y="788"/>
                  </a:cubicBezTo>
                  <a:cubicBezTo>
                    <a:pt x="674" y="788"/>
                    <a:pt x="680" y="782"/>
                    <a:pt x="680" y="774"/>
                  </a:cubicBezTo>
                  <a:cubicBezTo>
                    <a:pt x="680" y="766"/>
                    <a:pt x="674" y="760"/>
                    <a:pt x="666" y="760"/>
                  </a:cubicBezTo>
                  <a:close/>
                  <a:moveTo>
                    <a:pt x="1270" y="864"/>
                  </a:moveTo>
                  <a:cubicBezTo>
                    <a:pt x="1262" y="864"/>
                    <a:pt x="1256" y="870"/>
                    <a:pt x="1256" y="878"/>
                  </a:cubicBezTo>
                  <a:cubicBezTo>
                    <a:pt x="1256" y="886"/>
                    <a:pt x="1262" y="892"/>
                    <a:pt x="1270" y="892"/>
                  </a:cubicBezTo>
                  <a:cubicBezTo>
                    <a:pt x="1278" y="892"/>
                    <a:pt x="1284" y="886"/>
                    <a:pt x="1284" y="878"/>
                  </a:cubicBezTo>
                  <a:cubicBezTo>
                    <a:pt x="1284" y="870"/>
                    <a:pt x="1278" y="864"/>
                    <a:pt x="1270" y="864"/>
                  </a:cubicBezTo>
                  <a:close/>
                  <a:moveTo>
                    <a:pt x="1318" y="824"/>
                  </a:moveTo>
                  <a:cubicBezTo>
                    <a:pt x="1310" y="824"/>
                    <a:pt x="1304" y="830"/>
                    <a:pt x="1304" y="838"/>
                  </a:cubicBezTo>
                  <a:cubicBezTo>
                    <a:pt x="1304" y="846"/>
                    <a:pt x="1310" y="852"/>
                    <a:pt x="1318" y="852"/>
                  </a:cubicBezTo>
                  <a:cubicBezTo>
                    <a:pt x="1326" y="852"/>
                    <a:pt x="1332" y="846"/>
                    <a:pt x="1332" y="838"/>
                  </a:cubicBezTo>
                  <a:cubicBezTo>
                    <a:pt x="1332" y="830"/>
                    <a:pt x="1326" y="824"/>
                    <a:pt x="1318" y="824"/>
                  </a:cubicBezTo>
                  <a:close/>
                  <a:moveTo>
                    <a:pt x="1782" y="344"/>
                  </a:moveTo>
                  <a:cubicBezTo>
                    <a:pt x="1774" y="344"/>
                    <a:pt x="1768" y="350"/>
                    <a:pt x="1768" y="358"/>
                  </a:cubicBezTo>
                  <a:cubicBezTo>
                    <a:pt x="1768" y="366"/>
                    <a:pt x="1774" y="372"/>
                    <a:pt x="1782" y="372"/>
                  </a:cubicBezTo>
                  <a:cubicBezTo>
                    <a:pt x="1790" y="372"/>
                    <a:pt x="1796" y="366"/>
                    <a:pt x="1796" y="358"/>
                  </a:cubicBezTo>
                  <a:cubicBezTo>
                    <a:pt x="1796" y="350"/>
                    <a:pt x="1790" y="344"/>
                    <a:pt x="1782" y="344"/>
                  </a:cubicBezTo>
                  <a:close/>
                  <a:moveTo>
                    <a:pt x="1146" y="76"/>
                  </a:moveTo>
                  <a:cubicBezTo>
                    <a:pt x="1138" y="76"/>
                    <a:pt x="1132" y="82"/>
                    <a:pt x="1132" y="90"/>
                  </a:cubicBezTo>
                  <a:cubicBezTo>
                    <a:pt x="1132" y="98"/>
                    <a:pt x="1138" y="104"/>
                    <a:pt x="1146" y="104"/>
                  </a:cubicBezTo>
                  <a:cubicBezTo>
                    <a:pt x="1154" y="104"/>
                    <a:pt x="1160" y="98"/>
                    <a:pt x="1160" y="90"/>
                  </a:cubicBezTo>
                  <a:cubicBezTo>
                    <a:pt x="1160" y="82"/>
                    <a:pt x="1154" y="76"/>
                    <a:pt x="1146" y="76"/>
                  </a:cubicBezTo>
                  <a:close/>
                  <a:moveTo>
                    <a:pt x="1098" y="60"/>
                  </a:moveTo>
                  <a:cubicBezTo>
                    <a:pt x="1090" y="60"/>
                    <a:pt x="1084" y="66"/>
                    <a:pt x="1084" y="74"/>
                  </a:cubicBezTo>
                  <a:cubicBezTo>
                    <a:pt x="1084" y="82"/>
                    <a:pt x="1090" y="88"/>
                    <a:pt x="1098" y="88"/>
                  </a:cubicBezTo>
                  <a:cubicBezTo>
                    <a:pt x="1106" y="88"/>
                    <a:pt x="1112" y="82"/>
                    <a:pt x="1112" y="74"/>
                  </a:cubicBezTo>
                  <a:cubicBezTo>
                    <a:pt x="1112" y="66"/>
                    <a:pt x="1106" y="60"/>
                    <a:pt x="1098" y="60"/>
                  </a:cubicBezTo>
                  <a:close/>
                  <a:moveTo>
                    <a:pt x="1146" y="4"/>
                  </a:moveTo>
                  <a:cubicBezTo>
                    <a:pt x="1138" y="4"/>
                    <a:pt x="1132" y="10"/>
                    <a:pt x="1132" y="18"/>
                  </a:cubicBezTo>
                  <a:cubicBezTo>
                    <a:pt x="1132" y="26"/>
                    <a:pt x="1138" y="32"/>
                    <a:pt x="1146" y="32"/>
                  </a:cubicBezTo>
                  <a:cubicBezTo>
                    <a:pt x="1154" y="32"/>
                    <a:pt x="1160" y="26"/>
                    <a:pt x="1160" y="18"/>
                  </a:cubicBezTo>
                  <a:cubicBezTo>
                    <a:pt x="1160" y="10"/>
                    <a:pt x="1154" y="4"/>
                    <a:pt x="1146" y="4"/>
                  </a:cubicBezTo>
                  <a:close/>
                  <a:moveTo>
                    <a:pt x="1094" y="8"/>
                  </a:moveTo>
                  <a:cubicBezTo>
                    <a:pt x="1086" y="8"/>
                    <a:pt x="1080" y="14"/>
                    <a:pt x="1080" y="22"/>
                  </a:cubicBezTo>
                  <a:cubicBezTo>
                    <a:pt x="1080" y="30"/>
                    <a:pt x="1086" y="36"/>
                    <a:pt x="1094" y="36"/>
                  </a:cubicBezTo>
                  <a:cubicBezTo>
                    <a:pt x="1102" y="36"/>
                    <a:pt x="1108" y="30"/>
                    <a:pt x="1108" y="22"/>
                  </a:cubicBezTo>
                  <a:cubicBezTo>
                    <a:pt x="1108" y="14"/>
                    <a:pt x="1102" y="8"/>
                    <a:pt x="1094" y="8"/>
                  </a:cubicBezTo>
                  <a:close/>
                  <a:moveTo>
                    <a:pt x="1046" y="0"/>
                  </a:moveTo>
                  <a:cubicBezTo>
                    <a:pt x="1038" y="0"/>
                    <a:pt x="1032" y="6"/>
                    <a:pt x="1032" y="14"/>
                  </a:cubicBezTo>
                  <a:cubicBezTo>
                    <a:pt x="1032" y="22"/>
                    <a:pt x="1038" y="28"/>
                    <a:pt x="1046" y="28"/>
                  </a:cubicBezTo>
                  <a:cubicBezTo>
                    <a:pt x="1054" y="28"/>
                    <a:pt x="1060" y="22"/>
                    <a:pt x="1060" y="14"/>
                  </a:cubicBezTo>
                  <a:cubicBezTo>
                    <a:pt x="1060" y="6"/>
                    <a:pt x="1054" y="0"/>
                    <a:pt x="1046" y="0"/>
                  </a:cubicBezTo>
                  <a:close/>
                  <a:moveTo>
                    <a:pt x="1198" y="36"/>
                  </a:moveTo>
                  <a:cubicBezTo>
                    <a:pt x="1190" y="36"/>
                    <a:pt x="1184" y="42"/>
                    <a:pt x="1184" y="50"/>
                  </a:cubicBezTo>
                  <a:cubicBezTo>
                    <a:pt x="1184" y="58"/>
                    <a:pt x="1190" y="64"/>
                    <a:pt x="1198" y="64"/>
                  </a:cubicBezTo>
                  <a:cubicBezTo>
                    <a:pt x="1206" y="64"/>
                    <a:pt x="1212" y="58"/>
                    <a:pt x="1212" y="50"/>
                  </a:cubicBezTo>
                  <a:cubicBezTo>
                    <a:pt x="1212" y="42"/>
                    <a:pt x="1206" y="36"/>
                    <a:pt x="1198" y="36"/>
                  </a:cubicBezTo>
                  <a:close/>
                  <a:moveTo>
                    <a:pt x="1246" y="16"/>
                  </a:moveTo>
                  <a:cubicBezTo>
                    <a:pt x="1238" y="16"/>
                    <a:pt x="1232" y="22"/>
                    <a:pt x="1232" y="30"/>
                  </a:cubicBezTo>
                  <a:cubicBezTo>
                    <a:pt x="1232" y="38"/>
                    <a:pt x="1238" y="44"/>
                    <a:pt x="1246" y="44"/>
                  </a:cubicBezTo>
                  <a:cubicBezTo>
                    <a:pt x="1254" y="44"/>
                    <a:pt x="1260" y="38"/>
                    <a:pt x="1260" y="30"/>
                  </a:cubicBezTo>
                  <a:cubicBezTo>
                    <a:pt x="1260" y="22"/>
                    <a:pt x="1254" y="16"/>
                    <a:pt x="1246" y="16"/>
                  </a:cubicBezTo>
                  <a:close/>
                  <a:moveTo>
                    <a:pt x="1798" y="372"/>
                  </a:moveTo>
                  <a:cubicBezTo>
                    <a:pt x="1790" y="372"/>
                    <a:pt x="1784" y="378"/>
                    <a:pt x="1784" y="386"/>
                  </a:cubicBezTo>
                  <a:cubicBezTo>
                    <a:pt x="1784" y="394"/>
                    <a:pt x="1790" y="400"/>
                    <a:pt x="1798" y="400"/>
                  </a:cubicBezTo>
                  <a:cubicBezTo>
                    <a:pt x="1806" y="400"/>
                    <a:pt x="1812" y="394"/>
                    <a:pt x="1812" y="386"/>
                  </a:cubicBezTo>
                  <a:cubicBezTo>
                    <a:pt x="1812" y="378"/>
                    <a:pt x="1806" y="372"/>
                    <a:pt x="1798" y="372"/>
                  </a:cubicBezTo>
                  <a:close/>
                  <a:moveTo>
                    <a:pt x="1838" y="416"/>
                  </a:moveTo>
                  <a:cubicBezTo>
                    <a:pt x="1830" y="416"/>
                    <a:pt x="1824" y="422"/>
                    <a:pt x="1824" y="430"/>
                  </a:cubicBezTo>
                  <a:cubicBezTo>
                    <a:pt x="1824" y="438"/>
                    <a:pt x="1830" y="444"/>
                    <a:pt x="1838" y="444"/>
                  </a:cubicBezTo>
                  <a:cubicBezTo>
                    <a:pt x="1846" y="444"/>
                    <a:pt x="1852" y="438"/>
                    <a:pt x="1852" y="430"/>
                  </a:cubicBezTo>
                  <a:cubicBezTo>
                    <a:pt x="1852" y="422"/>
                    <a:pt x="1846" y="416"/>
                    <a:pt x="1838" y="416"/>
                  </a:cubicBezTo>
                  <a:close/>
                  <a:moveTo>
                    <a:pt x="2406" y="952"/>
                  </a:moveTo>
                  <a:cubicBezTo>
                    <a:pt x="2398" y="952"/>
                    <a:pt x="2392" y="958"/>
                    <a:pt x="2392" y="966"/>
                  </a:cubicBezTo>
                  <a:cubicBezTo>
                    <a:pt x="2392" y="974"/>
                    <a:pt x="2398" y="980"/>
                    <a:pt x="2406" y="980"/>
                  </a:cubicBezTo>
                  <a:cubicBezTo>
                    <a:pt x="2414" y="980"/>
                    <a:pt x="2420" y="974"/>
                    <a:pt x="2420" y="966"/>
                  </a:cubicBezTo>
                  <a:cubicBezTo>
                    <a:pt x="2420" y="958"/>
                    <a:pt x="2414" y="952"/>
                    <a:pt x="2406" y="952"/>
                  </a:cubicBezTo>
                  <a:close/>
                  <a:moveTo>
                    <a:pt x="2478" y="884"/>
                  </a:moveTo>
                  <a:cubicBezTo>
                    <a:pt x="2470" y="884"/>
                    <a:pt x="2464" y="890"/>
                    <a:pt x="2464" y="898"/>
                  </a:cubicBezTo>
                  <a:cubicBezTo>
                    <a:pt x="2464" y="906"/>
                    <a:pt x="2470" y="912"/>
                    <a:pt x="2478" y="912"/>
                  </a:cubicBezTo>
                  <a:cubicBezTo>
                    <a:pt x="2486" y="912"/>
                    <a:pt x="2492" y="906"/>
                    <a:pt x="2492" y="898"/>
                  </a:cubicBezTo>
                  <a:cubicBezTo>
                    <a:pt x="2492" y="890"/>
                    <a:pt x="2486" y="884"/>
                    <a:pt x="2478" y="884"/>
                  </a:cubicBezTo>
                  <a:close/>
                  <a:moveTo>
                    <a:pt x="2122" y="324"/>
                  </a:moveTo>
                  <a:cubicBezTo>
                    <a:pt x="2114" y="324"/>
                    <a:pt x="2108" y="330"/>
                    <a:pt x="2108" y="338"/>
                  </a:cubicBezTo>
                  <a:cubicBezTo>
                    <a:pt x="2108" y="346"/>
                    <a:pt x="2114" y="352"/>
                    <a:pt x="2122" y="352"/>
                  </a:cubicBezTo>
                  <a:cubicBezTo>
                    <a:pt x="2130" y="352"/>
                    <a:pt x="2136" y="346"/>
                    <a:pt x="2136" y="338"/>
                  </a:cubicBezTo>
                  <a:cubicBezTo>
                    <a:pt x="2136" y="330"/>
                    <a:pt x="2130" y="324"/>
                    <a:pt x="2122" y="324"/>
                  </a:cubicBezTo>
                  <a:close/>
                  <a:moveTo>
                    <a:pt x="2246" y="152"/>
                  </a:moveTo>
                  <a:cubicBezTo>
                    <a:pt x="2238" y="152"/>
                    <a:pt x="2232" y="158"/>
                    <a:pt x="2232" y="166"/>
                  </a:cubicBezTo>
                  <a:cubicBezTo>
                    <a:pt x="2232" y="174"/>
                    <a:pt x="2238" y="180"/>
                    <a:pt x="2246" y="180"/>
                  </a:cubicBezTo>
                  <a:cubicBezTo>
                    <a:pt x="2254" y="180"/>
                    <a:pt x="2260" y="174"/>
                    <a:pt x="2260" y="166"/>
                  </a:cubicBezTo>
                  <a:cubicBezTo>
                    <a:pt x="2260" y="158"/>
                    <a:pt x="2254" y="152"/>
                    <a:pt x="2246" y="152"/>
                  </a:cubicBezTo>
                  <a:close/>
                  <a:moveTo>
                    <a:pt x="2330" y="168"/>
                  </a:moveTo>
                  <a:cubicBezTo>
                    <a:pt x="2322" y="168"/>
                    <a:pt x="2316" y="174"/>
                    <a:pt x="2316" y="182"/>
                  </a:cubicBezTo>
                  <a:cubicBezTo>
                    <a:pt x="2316" y="190"/>
                    <a:pt x="2322" y="196"/>
                    <a:pt x="2330" y="196"/>
                  </a:cubicBezTo>
                  <a:cubicBezTo>
                    <a:pt x="2338" y="196"/>
                    <a:pt x="2344" y="190"/>
                    <a:pt x="2344" y="182"/>
                  </a:cubicBezTo>
                  <a:cubicBezTo>
                    <a:pt x="2344" y="174"/>
                    <a:pt x="2338" y="168"/>
                    <a:pt x="2330" y="168"/>
                  </a:cubicBezTo>
                  <a:close/>
                  <a:moveTo>
                    <a:pt x="2358" y="124"/>
                  </a:moveTo>
                  <a:cubicBezTo>
                    <a:pt x="2350" y="124"/>
                    <a:pt x="2344" y="130"/>
                    <a:pt x="2344" y="138"/>
                  </a:cubicBezTo>
                  <a:cubicBezTo>
                    <a:pt x="2344" y="146"/>
                    <a:pt x="2350" y="152"/>
                    <a:pt x="2358" y="152"/>
                  </a:cubicBezTo>
                  <a:cubicBezTo>
                    <a:pt x="2366" y="152"/>
                    <a:pt x="2372" y="146"/>
                    <a:pt x="2372" y="138"/>
                  </a:cubicBezTo>
                  <a:cubicBezTo>
                    <a:pt x="2372" y="130"/>
                    <a:pt x="2366" y="124"/>
                    <a:pt x="2358" y="124"/>
                  </a:cubicBezTo>
                  <a:close/>
                  <a:moveTo>
                    <a:pt x="2174" y="196"/>
                  </a:moveTo>
                  <a:cubicBezTo>
                    <a:pt x="2166" y="196"/>
                    <a:pt x="2160" y="202"/>
                    <a:pt x="2160" y="210"/>
                  </a:cubicBezTo>
                  <a:cubicBezTo>
                    <a:pt x="2160" y="218"/>
                    <a:pt x="2166" y="224"/>
                    <a:pt x="2174" y="224"/>
                  </a:cubicBezTo>
                  <a:cubicBezTo>
                    <a:pt x="2182" y="224"/>
                    <a:pt x="2188" y="218"/>
                    <a:pt x="2188" y="210"/>
                  </a:cubicBezTo>
                  <a:cubicBezTo>
                    <a:pt x="2188" y="202"/>
                    <a:pt x="2182" y="196"/>
                    <a:pt x="2174" y="196"/>
                  </a:cubicBezTo>
                  <a:close/>
                  <a:moveTo>
                    <a:pt x="2114" y="132"/>
                  </a:moveTo>
                  <a:cubicBezTo>
                    <a:pt x="2106" y="132"/>
                    <a:pt x="2100" y="138"/>
                    <a:pt x="2100" y="146"/>
                  </a:cubicBezTo>
                  <a:cubicBezTo>
                    <a:pt x="2100" y="154"/>
                    <a:pt x="2106" y="160"/>
                    <a:pt x="2114" y="160"/>
                  </a:cubicBezTo>
                  <a:cubicBezTo>
                    <a:pt x="2122" y="160"/>
                    <a:pt x="2128" y="154"/>
                    <a:pt x="2128" y="146"/>
                  </a:cubicBezTo>
                  <a:cubicBezTo>
                    <a:pt x="2128" y="138"/>
                    <a:pt x="2122" y="132"/>
                    <a:pt x="2114" y="132"/>
                  </a:cubicBezTo>
                  <a:close/>
                </a:path>
              </a:pathLst>
            </a:custGeom>
            <a:solidFill>
              <a:schemeClr val="tx2"/>
            </a:solidFill>
            <a:ln w="53975">
              <a:solidFill>
                <a:schemeClr val="tx2">
                  <a:alpha val="30000"/>
                </a:schemeClr>
              </a:solidFill>
              <a:round/>
              <a:headEnd/>
              <a:tailEnd/>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sp>
        <p:nvSpPr>
          <p:cNvPr id="558" name="Title 448">
            <a:extLst>
              <a:ext uri="{FF2B5EF4-FFF2-40B4-BE49-F238E27FC236}">
                <a16:creationId xmlns:a16="http://schemas.microsoft.com/office/drawing/2014/main" id="{1B63C9B6-E8B4-4F13-808B-C7F22F50FC78}"/>
              </a:ext>
            </a:extLst>
          </p:cNvPr>
          <p:cNvSpPr>
            <a:spLocks noGrp="1"/>
          </p:cNvSpPr>
          <p:nvPr>
            <p:ph type="title"/>
          </p:nvPr>
        </p:nvSpPr>
        <p:spPr>
          <a:xfrm>
            <a:off x="563969" y="22456"/>
            <a:ext cx="10515600" cy="850210"/>
          </a:xfrm>
        </p:spPr>
        <p:txBody>
          <a:bodyPr/>
          <a:lstStyle/>
          <a:p>
            <a:r>
              <a:rPr lang="en-US"/>
              <a:t>Microsoft’s Global Network</a:t>
            </a:r>
          </a:p>
        </p:txBody>
      </p:sp>
      <p:sp>
        <p:nvSpPr>
          <p:cNvPr id="554" name="Text Placeholder 549">
            <a:extLst>
              <a:ext uri="{FF2B5EF4-FFF2-40B4-BE49-F238E27FC236}">
                <a16:creationId xmlns:a16="http://schemas.microsoft.com/office/drawing/2014/main" id="{CE78A78C-9793-40AA-BAAA-110B6AC2E6DD}"/>
              </a:ext>
            </a:extLst>
          </p:cNvPr>
          <p:cNvSpPr>
            <a:spLocks noGrp="1"/>
          </p:cNvSpPr>
          <p:nvPr>
            <p:ph type="body" sz="quarter" idx="4294967295"/>
          </p:nvPr>
        </p:nvSpPr>
        <p:spPr>
          <a:xfrm>
            <a:off x="8866001" y="49351"/>
            <a:ext cx="3836987" cy="6858000"/>
          </a:xfrm>
          <a:noFill/>
        </p:spPr>
        <p:txBody>
          <a:bodyPr vert="horz" wrap="square" lIns="179285" tIns="91440" rIns="448212" bIns="91440" rtlCol="0" anchor="ctr" anchorCtr="0">
            <a:noAutofit/>
          </a:bodyPr>
          <a:lstStyle/>
          <a:p>
            <a:r>
              <a:rPr lang="en-US" sz="2000" dirty="0">
                <a:solidFill>
                  <a:schemeClr val="accent2">
                    <a:lumMod val="75000"/>
                  </a:schemeClr>
                </a:solidFill>
              </a:rPr>
              <a:t>One of the largest</a:t>
            </a:r>
            <a:br>
              <a:rPr lang="en-US" sz="2000" dirty="0">
                <a:solidFill>
                  <a:schemeClr val="accent2">
                    <a:lumMod val="75000"/>
                  </a:schemeClr>
                </a:solidFill>
              </a:rPr>
            </a:br>
            <a:r>
              <a:rPr lang="en-US" sz="2000" dirty="0">
                <a:solidFill>
                  <a:schemeClr val="accent2">
                    <a:lumMod val="75000"/>
                  </a:schemeClr>
                </a:solidFill>
              </a:rPr>
              <a:t>networks in the world</a:t>
            </a:r>
          </a:p>
          <a:p>
            <a:pPr marL="224145" indent="-224097">
              <a:buFont typeface="Arial" panose="020B0604020202020204" pitchFamily="34" charset="0"/>
              <a:buChar char="•"/>
            </a:pPr>
            <a:r>
              <a:rPr lang="en-US" sz="1600" dirty="0"/>
              <a:t>56 Azure regions</a:t>
            </a:r>
          </a:p>
          <a:p>
            <a:pPr marL="224145" indent="-224097">
              <a:buFont typeface="Arial" panose="020B0604020202020204" pitchFamily="34" charset="0"/>
              <a:buChar char="•"/>
            </a:pPr>
            <a:r>
              <a:rPr lang="en-US" sz="1600" dirty="0"/>
              <a:t>8,000+ ISP sessions</a:t>
            </a:r>
          </a:p>
          <a:p>
            <a:pPr marL="224145" indent="-224097">
              <a:buFont typeface="Arial" panose="020B0604020202020204" pitchFamily="34" charset="0"/>
              <a:buChar char="•"/>
            </a:pPr>
            <a:r>
              <a:rPr lang="en-US" sz="1600" dirty="0"/>
              <a:t>130+ edge sites</a:t>
            </a:r>
          </a:p>
          <a:p>
            <a:pPr marL="223833" indent="-224097">
              <a:buFont typeface="Arial" panose="020B0604020202020204" pitchFamily="34" charset="0"/>
              <a:buChar char="•"/>
            </a:pPr>
            <a:r>
              <a:rPr lang="en-US" sz="1600" dirty="0"/>
              <a:t>44 ExpressRoute locations</a:t>
            </a:r>
          </a:p>
          <a:p>
            <a:pPr marL="223833" indent="-224097">
              <a:buFont typeface="Arial" panose="020B0604020202020204" pitchFamily="34" charset="0"/>
              <a:buChar char="•"/>
            </a:pPr>
            <a:r>
              <a:rPr lang="en-US" sz="1600" dirty="0"/>
              <a:t>33,000 miles of lit fiber </a:t>
            </a:r>
            <a:endParaRPr lang="en-US" sz="1400" dirty="0"/>
          </a:p>
          <a:p>
            <a:pPr marL="47">
              <a:spcBef>
                <a:spcPts val="1176"/>
              </a:spcBef>
            </a:pPr>
            <a:r>
              <a:rPr lang="en-US" sz="2000" dirty="0">
                <a:solidFill>
                  <a:schemeClr val="accent2">
                    <a:lumMod val="75000"/>
                  </a:schemeClr>
                </a:solidFill>
              </a:rPr>
              <a:t>Diverse Paths</a:t>
            </a:r>
          </a:p>
          <a:p>
            <a:pPr marL="224145" indent="-224097">
              <a:buFont typeface="Arial" panose="020B0604020202020204" pitchFamily="34" charset="0"/>
              <a:buChar char="•"/>
            </a:pPr>
            <a:r>
              <a:rPr lang="en-US" sz="1600" dirty="0"/>
              <a:t>2 per DC (metro)</a:t>
            </a:r>
          </a:p>
          <a:p>
            <a:pPr marL="224145" indent="-224097">
              <a:buFont typeface="Arial" panose="020B0604020202020204" pitchFamily="34" charset="0"/>
              <a:buChar char="•"/>
            </a:pPr>
            <a:r>
              <a:rPr lang="en-US" sz="1600" dirty="0"/>
              <a:t>3 per Region (terrestrial)</a:t>
            </a:r>
          </a:p>
          <a:p>
            <a:pPr marL="224145" indent="-224097">
              <a:buFont typeface="Arial" panose="020B0604020202020204" pitchFamily="34" charset="0"/>
              <a:buChar char="•"/>
            </a:pPr>
            <a:r>
              <a:rPr lang="en-US" sz="1600" dirty="0"/>
              <a:t>3+ per Continent (subsea)</a:t>
            </a:r>
            <a:endParaRPr lang="en-US" sz="1800" dirty="0"/>
          </a:p>
          <a:p>
            <a:pPr marL="88743" lvl="1">
              <a:lnSpc>
                <a:spcPct val="100000"/>
              </a:lnSpc>
              <a:spcBef>
                <a:spcPts val="1176"/>
              </a:spcBef>
            </a:pPr>
            <a:r>
              <a:rPr lang="en-US" sz="2000" dirty="0">
                <a:solidFill>
                  <a:schemeClr val="accent2">
                    <a:lumMod val="75000"/>
                  </a:schemeClr>
                </a:solidFill>
              </a:rPr>
              <a:t>Optical innovation</a:t>
            </a:r>
          </a:p>
          <a:p>
            <a:pPr marL="224145" indent="-224097">
              <a:buFont typeface="Arial" panose="020B0604020202020204" pitchFamily="34" charset="0"/>
              <a:buChar char="•"/>
            </a:pPr>
            <a:r>
              <a:rPr lang="en-US" sz="1600" dirty="0"/>
              <a:t>Low cost 100G QSPF</a:t>
            </a:r>
          </a:p>
          <a:p>
            <a:pPr marL="224145" indent="-224097">
              <a:buFont typeface="Arial" panose="020B0604020202020204" pitchFamily="34" charset="0"/>
              <a:buChar char="•"/>
            </a:pPr>
            <a:r>
              <a:rPr lang="en-US" sz="1600" dirty="0"/>
              <a:t>Optimized for metro networks </a:t>
            </a:r>
            <a:endParaRPr lang="en-US" sz="1800" dirty="0"/>
          </a:p>
          <a:p>
            <a:pPr marL="88743" lvl="1">
              <a:lnSpc>
                <a:spcPct val="100000"/>
              </a:lnSpc>
              <a:spcBef>
                <a:spcPts val="1176"/>
              </a:spcBef>
            </a:pPr>
            <a:r>
              <a:rPr lang="en-US" sz="2000" dirty="0">
                <a:solidFill>
                  <a:schemeClr val="accent2">
                    <a:lumMod val="75000"/>
                  </a:schemeClr>
                </a:solidFill>
              </a:rPr>
              <a:t>SDN Control</a:t>
            </a:r>
          </a:p>
          <a:p>
            <a:pPr marL="224145" indent="-224097">
              <a:buFont typeface="Arial" panose="020B0604020202020204" pitchFamily="34" charset="0"/>
              <a:buChar char="•"/>
            </a:pPr>
            <a:r>
              <a:rPr lang="en-US" sz="1600" dirty="0"/>
              <a:t>Intelligent traffic management</a:t>
            </a:r>
          </a:p>
          <a:p>
            <a:pPr marL="224145" indent="-224097">
              <a:buFont typeface="Arial" panose="020B0604020202020204" pitchFamily="34" charset="0"/>
              <a:buChar char="•"/>
            </a:pPr>
            <a:r>
              <a:rPr lang="en-US" sz="1600" dirty="0"/>
              <a:t>Automatic failure recovery</a:t>
            </a:r>
            <a:endParaRPr lang="en-US" sz="1400" dirty="0"/>
          </a:p>
        </p:txBody>
      </p:sp>
      <p:sp>
        <p:nvSpPr>
          <p:cNvPr id="2" name="Rectangle 1">
            <a:extLst>
              <a:ext uri="{FF2B5EF4-FFF2-40B4-BE49-F238E27FC236}">
                <a16:creationId xmlns:a16="http://schemas.microsoft.com/office/drawing/2014/main" id="{CBD6B5D2-83CF-47C4-9C28-413C21D985D4}"/>
              </a:ext>
            </a:extLst>
          </p:cNvPr>
          <p:cNvSpPr/>
          <p:nvPr/>
        </p:nvSpPr>
        <p:spPr>
          <a:xfrm>
            <a:off x="268012" y="5926702"/>
            <a:ext cx="6427465" cy="400110"/>
          </a:xfrm>
          <a:prstGeom prst="rect">
            <a:avLst/>
          </a:prstGeom>
          <a:solidFill>
            <a:srgbClr val="FFFFFF">
              <a:alpha val="25098"/>
            </a:srgbClr>
          </a:solidFill>
        </p:spPr>
        <p:txBody>
          <a:bodyPr wrap="none">
            <a:spAutoFit/>
          </a:bodyPr>
          <a:lstStyle/>
          <a:p>
            <a:r>
              <a:rPr lang="en-US" sz="2000" b="1" dirty="0">
                <a:solidFill>
                  <a:srgbClr val="D83B01"/>
                </a:solidFill>
              </a:rPr>
              <a:t>Same network for Bing, Office 365, Skype, XBOX and Azure</a:t>
            </a:r>
          </a:p>
        </p:txBody>
      </p:sp>
    </p:spTree>
    <p:extLst>
      <p:ext uri="{BB962C8B-B14F-4D97-AF65-F5344CB8AC3E}">
        <p14:creationId xmlns:p14="http://schemas.microsoft.com/office/powerpoint/2010/main" val="4129188876"/>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13D29-DC59-4D8F-A1B3-FE8BA9CEF5BA}"/>
              </a:ext>
            </a:extLst>
          </p:cNvPr>
          <p:cNvSpPr>
            <a:spLocks noGrp="1"/>
          </p:cNvSpPr>
          <p:nvPr>
            <p:ph type="title"/>
          </p:nvPr>
        </p:nvSpPr>
        <p:spPr>
          <a:xfrm>
            <a:off x="588263" y="457200"/>
            <a:ext cx="11018520" cy="553998"/>
          </a:xfrm>
        </p:spPr>
        <p:txBody>
          <a:bodyPr/>
          <a:lstStyle/>
          <a:p>
            <a:r>
              <a:rPr lang="en-US" spc="-100" dirty="0"/>
              <a:t>H</a:t>
            </a:r>
            <a:r>
              <a:rPr lang="it-IT" spc="-100" dirty="0"/>
              <a:t>yperscale datacentre infrastructure</a:t>
            </a:r>
            <a:endParaRPr lang="en-US" dirty="0"/>
          </a:p>
        </p:txBody>
      </p:sp>
      <p:sp>
        <p:nvSpPr>
          <p:cNvPr id="21" name="TextBox 20">
            <a:extLst>
              <a:ext uri="{FF2B5EF4-FFF2-40B4-BE49-F238E27FC236}">
                <a16:creationId xmlns:a16="http://schemas.microsoft.com/office/drawing/2014/main" id="{77A8F9DB-A6E1-420F-B314-8BBB27826933}"/>
              </a:ext>
            </a:extLst>
          </p:cNvPr>
          <p:cNvSpPr txBox="1"/>
          <p:nvPr/>
        </p:nvSpPr>
        <p:spPr>
          <a:xfrm>
            <a:off x="8140161" y="2284283"/>
            <a:ext cx="3707084" cy="425461"/>
          </a:xfrm>
          <a:prstGeom prst="rect">
            <a:avLst/>
          </a:prstGeom>
        </p:spPr>
        <p:txBody>
          <a:bodyPr wrap="square" lIns="143428" tIns="89642" rIns="143428" bIns="89642" rtlCol="0" anchor="ctr">
            <a:spAutoFit/>
          </a:bodyPr>
          <a:lstStyle/>
          <a:p>
            <a:pPr defTabSz="896214" fontAlgn="base">
              <a:lnSpc>
                <a:spcPct val="90000"/>
              </a:lnSpc>
              <a:spcBef>
                <a:spcPct val="0"/>
              </a:spcBef>
              <a:spcAft>
                <a:spcPts val="588"/>
              </a:spcAft>
              <a:defRPr/>
            </a:pPr>
            <a:r>
              <a:rPr lang="en-US" sz="1765" kern="0" dirty="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Geography</a:t>
            </a:r>
          </a:p>
        </p:txBody>
      </p:sp>
      <p:sp>
        <p:nvSpPr>
          <p:cNvPr id="22" name="TextBox 21">
            <a:extLst>
              <a:ext uri="{FF2B5EF4-FFF2-40B4-BE49-F238E27FC236}">
                <a16:creationId xmlns:a16="http://schemas.microsoft.com/office/drawing/2014/main" id="{1A921086-A1DA-411C-8B36-7BED00099B52}"/>
              </a:ext>
            </a:extLst>
          </p:cNvPr>
          <p:cNvSpPr txBox="1"/>
          <p:nvPr/>
        </p:nvSpPr>
        <p:spPr>
          <a:xfrm>
            <a:off x="301574" y="2762415"/>
            <a:ext cx="4021498" cy="2055394"/>
          </a:xfrm>
          <a:prstGeom prst="rect">
            <a:avLst/>
          </a:prstGeom>
          <a:noFill/>
        </p:spPr>
        <p:txBody>
          <a:bodyPr wrap="square" lIns="143428" tIns="89642" rIns="143428" bIns="89642" rtlCol="0">
            <a:spAutoFit/>
          </a:bodyPr>
          <a:lstStyle/>
          <a:p>
            <a:pPr marL="336145" lvl="1" indent="-336145" defTabSz="914367">
              <a:lnSpc>
                <a:spcPct val="90000"/>
              </a:lnSpc>
              <a:spcBef>
                <a:spcPct val="20000"/>
              </a:spcBef>
              <a:buSzPct val="90000"/>
              <a:buFont typeface="Arial" panose="020B0604020202020204" pitchFamily="34" charset="0"/>
              <a:buChar char="•"/>
              <a:defRPr/>
            </a:pPr>
            <a:r>
              <a:rPr lang="en-US" sz="1400" dirty="0">
                <a:gradFill>
                  <a:gsLst>
                    <a:gs pos="1250">
                      <a:srgbClr val="505050"/>
                    </a:gs>
                    <a:gs pos="100000">
                      <a:srgbClr val="505050"/>
                    </a:gs>
                  </a:gsLst>
                  <a:lin ang="5400000" scaled="0"/>
                </a:gradFill>
              </a:rPr>
              <a:t>Set of datacenters in the same metro area </a:t>
            </a:r>
          </a:p>
          <a:p>
            <a:pPr marL="336145" lvl="1" indent="-336145" defTabSz="914367">
              <a:lnSpc>
                <a:spcPct val="90000"/>
              </a:lnSpc>
              <a:spcBef>
                <a:spcPct val="20000"/>
              </a:spcBef>
              <a:buSzPct val="90000"/>
              <a:buFont typeface="Arial" panose="020B0604020202020204" pitchFamily="34" charset="0"/>
              <a:buChar char="•"/>
              <a:defRPr/>
            </a:pPr>
            <a:r>
              <a:rPr lang="en-US" sz="1400" dirty="0">
                <a:gradFill>
                  <a:gsLst>
                    <a:gs pos="1250">
                      <a:srgbClr val="505050"/>
                    </a:gs>
                    <a:gs pos="100000">
                      <a:srgbClr val="505050"/>
                    </a:gs>
                  </a:gsLst>
                  <a:lin ang="5400000" scaled="0"/>
                </a:gradFill>
              </a:rPr>
              <a:t>Number and exact location of DC facilities not exposed to end users</a:t>
            </a:r>
          </a:p>
          <a:p>
            <a:pPr marL="336145" lvl="1" indent="-336145" defTabSz="914367">
              <a:lnSpc>
                <a:spcPct val="90000"/>
              </a:lnSpc>
              <a:spcBef>
                <a:spcPct val="20000"/>
              </a:spcBef>
              <a:buSzPct val="90000"/>
              <a:buFont typeface="Arial" panose="020B0604020202020204" pitchFamily="34" charset="0"/>
              <a:buChar char="•"/>
              <a:defRPr/>
            </a:pPr>
            <a:r>
              <a:rPr lang="en-US" sz="1400" dirty="0">
                <a:gradFill>
                  <a:gsLst>
                    <a:gs pos="1250">
                      <a:srgbClr val="505050"/>
                    </a:gs>
                    <a:gs pos="100000">
                      <a:srgbClr val="505050"/>
                    </a:gs>
                  </a:gsLst>
                  <a:lin ang="5400000" scaled="0"/>
                </a:gradFill>
              </a:rPr>
              <a:t>Any two </a:t>
            </a:r>
            <a:r>
              <a:rPr lang="en-US" sz="1400" dirty="0" err="1">
                <a:gradFill>
                  <a:gsLst>
                    <a:gs pos="1250">
                      <a:srgbClr val="505050"/>
                    </a:gs>
                    <a:gs pos="100000">
                      <a:srgbClr val="505050"/>
                    </a:gs>
                  </a:gsLst>
                  <a:lin ang="5400000" scaled="0"/>
                </a:gradFill>
              </a:rPr>
              <a:t>VMs</a:t>
            </a:r>
            <a:r>
              <a:rPr lang="en-US" sz="1400" dirty="0">
                <a:gradFill>
                  <a:gsLst>
                    <a:gs pos="1250">
                      <a:srgbClr val="505050"/>
                    </a:gs>
                    <a:gs pos="100000">
                      <a:srgbClr val="505050"/>
                    </a:gs>
                  </a:gsLst>
                  <a:lin ang="5400000" scaled="0"/>
                </a:gradFill>
              </a:rPr>
              <a:t> hosted in the same region are less than 2ms away from each other (</a:t>
            </a:r>
            <a:r>
              <a:rPr lang="en-US" sz="1400" dirty="0" err="1">
                <a:gradFill>
                  <a:gsLst>
                    <a:gs pos="1250">
                      <a:srgbClr val="505050"/>
                    </a:gs>
                    <a:gs pos="100000">
                      <a:srgbClr val="505050"/>
                    </a:gs>
                  </a:gsLst>
                  <a:lin ang="5400000" scaled="0"/>
                </a:gradFill>
              </a:rPr>
              <a:t>RTT</a:t>
            </a:r>
            <a:r>
              <a:rPr lang="en-US" sz="1400" dirty="0">
                <a:gradFill>
                  <a:gsLst>
                    <a:gs pos="1250">
                      <a:srgbClr val="505050"/>
                    </a:gs>
                    <a:gs pos="100000">
                      <a:srgbClr val="505050"/>
                    </a:gs>
                  </a:gsLst>
                  <a:lin ang="5400000" scaled="0"/>
                </a:gradFill>
              </a:rPr>
              <a:t>)</a:t>
            </a:r>
          </a:p>
          <a:p>
            <a:pPr marL="336145" lvl="1" indent="-336145" defTabSz="914367">
              <a:lnSpc>
                <a:spcPct val="90000"/>
              </a:lnSpc>
              <a:spcBef>
                <a:spcPct val="20000"/>
              </a:spcBef>
              <a:buSzPct val="90000"/>
              <a:buFont typeface="Arial" panose="020B0604020202020204" pitchFamily="34" charset="0"/>
              <a:buChar char="•"/>
              <a:defRPr/>
            </a:pPr>
            <a:r>
              <a:rPr lang="en-US" sz="1400" dirty="0">
                <a:gradFill>
                  <a:gsLst>
                    <a:gs pos="1250">
                      <a:srgbClr val="505050"/>
                    </a:gs>
                    <a:gs pos="100000">
                      <a:srgbClr val="505050"/>
                    </a:gs>
                  </a:gsLst>
                  <a:lin ang="5400000" scaled="0"/>
                </a:gradFill>
              </a:rPr>
              <a:t>Inter-DC switching bandwidth in a region up to 1.6 Pb/s, depending on the region DC capacity (MW)</a:t>
            </a:r>
          </a:p>
        </p:txBody>
      </p:sp>
      <p:sp>
        <p:nvSpPr>
          <p:cNvPr id="23" name="TextBox 22">
            <a:extLst>
              <a:ext uri="{FF2B5EF4-FFF2-40B4-BE49-F238E27FC236}">
                <a16:creationId xmlns:a16="http://schemas.microsoft.com/office/drawing/2014/main" id="{1BB31FB0-D2F8-4645-A851-266683A71515}"/>
              </a:ext>
            </a:extLst>
          </p:cNvPr>
          <p:cNvSpPr txBox="1"/>
          <p:nvPr/>
        </p:nvSpPr>
        <p:spPr>
          <a:xfrm>
            <a:off x="301573" y="2291071"/>
            <a:ext cx="3946797" cy="425461"/>
          </a:xfrm>
          <a:prstGeom prst="rect">
            <a:avLst/>
          </a:prstGeom>
        </p:spPr>
        <p:txBody>
          <a:bodyPr wrap="square" lIns="143428" tIns="89642" rIns="143428" bIns="89642" rtlCol="0" anchor="ctr">
            <a:spAutoFit/>
          </a:bodyPr>
          <a:lstStyle/>
          <a:p>
            <a:pPr defTabSz="896214" fontAlgn="base">
              <a:lnSpc>
                <a:spcPct val="90000"/>
              </a:lnSpc>
              <a:spcBef>
                <a:spcPct val="0"/>
              </a:spcBef>
              <a:spcAft>
                <a:spcPts val="588"/>
              </a:spcAft>
              <a:defRPr/>
            </a:pPr>
            <a:r>
              <a:rPr lang="en-US" sz="1765" kern="0" dirty="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Region</a:t>
            </a:r>
            <a:r>
              <a:rPr lang="en-US" sz="1372" kern="0" dirty="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 </a:t>
            </a:r>
            <a:endParaRPr lang="en-US" sz="1175" kern="0" dirty="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4" name="TextBox 23">
            <a:extLst>
              <a:ext uri="{FF2B5EF4-FFF2-40B4-BE49-F238E27FC236}">
                <a16:creationId xmlns:a16="http://schemas.microsoft.com/office/drawing/2014/main" id="{4D8C86A3-AB27-4B8D-8601-D5E9707BE143}"/>
              </a:ext>
            </a:extLst>
          </p:cNvPr>
          <p:cNvSpPr txBox="1"/>
          <p:nvPr/>
        </p:nvSpPr>
        <p:spPr>
          <a:xfrm>
            <a:off x="4210907" y="2196014"/>
            <a:ext cx="3379134" cy="669887"/>
          </a:xfrm>
          <a:prstGeom prst="rect">
            <a:avLst/>
          </a:prstGeom>
        </p:spPr>
        <p:txBody>
          <a:bodyPr wrap="square" lIns="143428" tIns="89642" rIns="143428" bIns="89642" rtlCol="0" anchor="ctr">
            <a:spAutoFit/>
          </a:bodyPr>
          <a:lstStyle/>
          <a:p>
            <a:pPr defTabSz="896214" fontAlgn="base">
              <a:lnSpc>
                <a:spcPct val="90000"/>
              </a:lnSpc>
              <a:spcBef>
                <a:spcPct val="0"/>
              </a:spcBef>
              <a:spcAft>
                <a:spcPts val="588"/>
              </a:spcAft>
              <a:defRPr/>
            </a:pPr>
            <a:r>
              <a:rPr lang="en-US" sz="1765" kern="0" dirty="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Availability zones (only in select regions)</a:t>
            </a:r>
            <a:r>
              <a:rPr lang="en-US" sz="980" kern="0" dirty="0">
                <a:gradFill>
                  <a:gsLst>
                    <a:gs pos="2917">
                      <a:schemeClr val="tx1"/>
                    </a:gs>
                    <a:gs pos="100000">
                      <a:schemeClr val="tx1"/>
                    </a:gs>
                  </a:gsLst>
                  <a:lin ang="5400000" scaled="0"/>
                </a:gradFill>
                <a:latin typeface="Segoe UI Semibold" panose="020B0702040204020203" pitchFamily="34" charset="0"/>
                <a:cs typeface="Segoe UI Semibold" panose="020B0702040204020203" pitchFamily="34" charset="0"/>
              </a:rPr>
              <a:t> </a:t>
            </a:r>
          </a:p>
        </p:txBody>
      </p:sp>
      <p:sp>
        <p:nvSpPr>
          <p:cNvPr id="25" name="TextBox 24">
            <a:extLst>
              <a:ext uri="{FF2B5EF4-FFF2-40B4-BE49-F238E27FC236}">
                <a16:creationId xmlns:a16="http://schemas.microsoft.com/office/drawing/2014/main" id="{7CD76754-2CA3-4033-A2E4-37C5DCD420E8}"/>
              </a:ext>
            </a:extLst>
          </p:cNvPr>
          <p:cNvSpPr txBox="1"/>
          <p:nvPr/>
        </p:nvSpPr>
        <p:spPr>
          <a:xfrm>
            <a:off x="4210907" y="2762415"/>
            <a:ext cx="3764984" cy="3640956"/>
          </a:xfrm>
          <a:prstGeom prst="rect">
            <a:avLst/>
          </a:prstGeom>
          <a:noFill/>
        </p:spPr>
        <p:txBody>
          <a:bodyPr wrap="square" lIns="143428" tIns="89642" rIns="143428" bIns="89642" rtlCol="0">
            <a:spAutoFit/>
          </a:bodyPr>
          <a:lstStyle/>
          <a:p>
            <a:pPr marL="336145" lvl="1" indent="-336145" defTabSz="914367">
              <a:lnSpc>
                <a:spcPct val="90000"/>
              </a:lnSpc>
              <a:spcBef>
                <a:spcPct val="20000"/>
              </a:spcBef>
              <a:buSzPct val="90000"/>
              <a:buFont typeface="Arial" panose="020B0604020202020204" pitchFamily="34" charset="0"/>
              <a:buChar char="•"/>
              <a:defRPr/>
            </a:pPr>
            <a:r>
              <a:rPr lang="en-US" sz="1400" dirty="0">
                <a:gradFill>
                  <a:gsLst>
                    <a:gs pos="1250">
                      <a:srgbClr val="505050"/>
                    </a:gs>
                    <a:gs pos="100000">
                      <a:srgbClr val="505050"/>
                    </a:gs>
                  </a:gsLst>
                  <a:lin ang="5400000" scaled="0"/>
                </a:gradFill>
              </a:rPr>
              <a:t>Logical partitioning of DC facilities in a region based on geographical position</a:t>
            </a:r>
          </a:p>
          <a:p>
            <a:pPr marL="336145" lvl="1" indent="-336145" defTabSz="914367">
              <a:lnSpc>
                <a:spcPct val="90000"/>
              </a:lnSpc>
              <a:spcBef>
                <a:spcPct val="20000"/>
              </a:spcBef>
              <a:buSzPct val="90000"/>
              <a:buFont typeface="Arial" panose="020B0604020202020204" pitchFamily="34" charset="0"/>
              <a:buChar char="•"/>
              <a:defRPr/>
            </a:pPr>
            <a:r>
              <a:rPr lang="en-US" sz="1400" dirty="0">
                <a:gradFill>
                  <a:gsLst>
                    <a:gs pos="1250">
                      <a:srgbClr val="505050"/>
                    </a:gs>
                    <a:gs pos="100000">
                      <a:srgbClr val="505050"/>
                    </a:gs>
                  </a:gsLst>
                  <a:lin ang="5400000" scaled="0"/>
                </a:gradFill>
              </a:rPr>
              <a:t>Each partition is an availability zone</a:t>
            </a:r>
          </a:p>
          <a:p>
            <a:pPr marL="336145" lvl="1" indent="-336145" defTabSz="914367">
              <a:lnSpc>
                <a:spcPct val="90000"/>
              </a:lnSpc>
              <a:spcBef>
                <a:spcPct val="20000"/>
              </a:spcBef>
              <a:buSzPct val="90000"/>
              <a:buFont typeface="Arial" panose="020B0604020202020204" pitchFamily="34" charset="0"/>
              <a:buChar char="•"/>
              <a:defRPr/>
            </a:pPr>
            <a:r>
              <a:rPr lang="en-US" sz="1400" dirty="0">
                <a:gradFill>
                  <a:gsLst>
                    <a:gs pos="1250">
                      <a:srgbClr val="505050"/>
                    </a:gs>
                    <a:gs pos="100000">
                      <a:srgbClr val="505050"/>
                    </a:gs>
                  </a:gsLst>
                  <a:lin ang="5400000" scaled="0"/>
                </a:gradFill>
              </a:rPr>
              <a:t>Any two </a:t>
            </a:r>
            <a:r>
              <a:rPr lang="en-US" sz="1400" dirty="0" err="1">
                <a:gradFill>
                  <a:gsLst>
                    <a:gs pos="1250">
                      <a:srgbClr val="505050"/>
                    </a:gs>
                    <a:gs pos="100000">
                      <a:srgbClr val="505050"/>
                    </a:gs>
                  </a:gsLst>
                  <a:lin ang="5400000" scaled="0"/>
                </a:gradFill>
              </a:rPr>
              <a:t>VMs</a:t>
            </a:r>
            <a:r>
              <a:rPr lang="en-US" sz="1400" dirty="0">
                <a:gradFill>
                  <a:gsLst>
                    <a:gs pos="1250">
                      <a:srgbClr val="505050"/>
                    </a:gs>
                    <a:gs pos="100000">
                      <a:srgbClr val="505050"/>
                    </a:gs>
                  </a:gsLst>
                  <a:lin ang="5400000" scaled="0"/>
                </a:gradFill>
              </a:rPr>
              <a:t> in the same availability zone are less than 1ms away from each other (</a:t>
            </a:r>
            <a:r>
              <a:rPr lang="en-US" sz="1400" dirty="0" err="1">
                <a:gradFill>
                  <a:gsLst>
                    <a:gs pos="1250">
                      <a:srgbClr val="505050"/>
                    </a:gs>
                    <a:gs pos="100000">
                      <a:srgbClr val="505050"/>
                    </a:gs>
                  </a:gsLst>
                  <a:lin ang="5400000" scaled="0"/>
                </a:gradFill>
              </a:rPr>
              <a:t>RTT</a:t>
            </a:r>
            <a:r>
              <a:rPr lang="en-US" sz="1400" dirty="0">
                <a:gradFill>
                  <a:gsLst>
                    <a:gs pos="1250">
                      <a:srgbClr val="505050"/>
                    </a:gs>
                    <a:gs pos="100000">
                      <a:srgbClr val="505050"/>
                    </a:gs>
                  </a:gsLst>
                  <a:lin ang="5400000" scaled="0"/>
                </a:gradFill>
              </a:rPr>
              <a:t>)</a:t>
            </a:r>
          </a:p>
          <a:p>
            <a:pPr marL="336145" lvl="1" indent="-336145" defTabSz="914367">
              <a:lnSpc>
                <a:spcPct val="90000"/>
              </a:lnSpc>
              <a:spcBef>
                <a:spcPct val="20000"/>
              </a:spcBef>
              <a:buSzPct val="90000"/>
              <a:buFont typeface="Arial" panose="020B0604020202020204" pitchFamily="34" charset="0"/>
              <a:buChar char="•"/>
              <a:defRPr/>
            </a:pPr>
            <a:r>
              <a:rPr lang="en-US" sz="1400" dirty="0">
                <a:gradFill>
                  <a:gsLst>
                    <a:gs pos="1250">
                      <a:srgbClr val="505050"/>
                    </a:gs>
                    <a:gs pos="100000">
                      <a:srgbClr val="505050"/>
                    </a:gs>
                  </a:gsLst>
                  <a:lin ang="5400000" scaled="0"/>
                </a:gradFill>
              </a:rPr>
              <a:t>DC facilities in each zone have independent power, cooling and network</a:t>
            </a:r>
          </a:p>
          <a:p>
            <a:pPr marL="336145" lvl="1" indent="-336145" defTabSz="914367">
              <a:lnSpc>
                <a:spcPct val="90000"/>
              </a:lnSpc>
              <a:spcBef>
                <a:spcPct val="20000"/>
              </a:spcBef>
              <a:buSzPct val="90000"/>
              <a:buFont typeface="Arial" panose="020B0604020202020204" pitchFamily="34" charset="0"/>
              <a:buChar char="•"/>
              <a:defRPr/>
            </a:pPr>
            <a:r>
              <a:rPr lang="en-US" sz="1400" dirty="0">
                <a:gradFill>
                  <a:gsLst>
                    <a:gs pos="1250">
                      <a:srgbClr val="505050"/>
                    </a:gs>
                    <a:gs pos="100000">
                      <a:srgbClr val="505050"/>
                    </a:gs>
                  </a:gsLst>
                  <a:lin ang="5400000" scaled="0"/>
                </a:gradFill>
              </a:rPr>
              <a:t>DC facilities in each zone are distant enough from other zones not to be impacted by adverse events (e.g. fires) ate the same time </a:t>
            </a:r>
          </a:p>
          <a:p>
            <a:pPr defTabSz="914192">
              <a:lnSpc>
                <a:spcPct val="90000"/>
              </a:lnSpc>
              <a:spcAft>
                <a:spcPts val="294"/>
              </a:spcAft>
              <a:defRPr/>
            </a:pPr>
            <a:endParaRPr lang="en-US" sz="1100" dirty="0">
              <a:gradFill>
                <a:gsLst>
                  <a:gs pos="2917">
                    <a:schemeClr val="tx1"/>
                  </a:gs>
                  <a:gs pos="100000">
                    <a:schemeClr val="tx1"/>
                  </a:gs>
                </a:gsLst>
                <a:lin ang="5400000" scaled="0"/>
              </a:gradFill>
              <a:latin typeface="Segoe UI" panose="020B0502040204020203" pitchFamily="34" charset="0"/>
              <a:cs typeface="Segoe UI" panose="020B0502040204020203" pitchFamily="34" charset="0"/>
            </a:endParaRPr>
          </a:p>
          <a:p>
            <a:pPr marL="168040" indent="-168040" defTabSz="914192">
              <a:lnSpc>
                <a:spcPct val="90000"/>
              </a:lnSpc>
              <a:spcAft>
                <a:spcPts val="294"/>
              </a:spcAft>
              <a:buFont typeface="Arial" panose="020B0604020202020204" pitchFamily="34" charset="0"/>
              <a:buChar char="•"/>
              <a:defRPr/>
            </a:pPr>
            <a:endParaRPr lang="en-US" sz="1100" u="sng" dirty="0">
              <a:gradFill>
                <a:gsLst>
                  <a:gs pos="2917">
                    <a:schemeClr val="tx1"/>
                  </a:gs>
                  <a:gs pos="100000">
                    <a:schemeClr val="tx1"/>
                  </a:gs>
                </a:gsLst>
                <a:lin ang="5400000" scaled="0"/>
              </a:gradFill>
              <a:latin typeface="Segoe UI" panose="020B0502040204020203" pitchFamily="34" charset="0"/>
              <a:cs typeface="Segoe UI" panose="020B0502040204020203" pitchFamily="34" charset="0"/>
            </a:endParaRPr>
          </a:p>
          <a:p>
            <a:pPr defTabSz="914192">
              <a:lnSpc>
                <a:spcPct val="90000"/>
              </a:lnSpc>
              <a:spcAft>
                <a:spcPts val="294"/>
              </a:spcAft>
              <a:defRPr/>
            </a:pPr>
            <a:endParaRPr lang="en-US" sz="1100" u="sng" dirty="0">
              <a:gradFill>
                <a:gsLst>
                  <a:gs pos="2917">
                    <a:schemeClr val="tx1"/>
                  </a:gs>
                  <a:gs pos="100000">
                    <a:schemeClr val="tx1"/>
                  </a:gs>
                </a:gsLst>
                <a:lin ang="5400000" scaled="0"/>
              </a:gradFill>
              <a:latin typeface="Segoe UI" panose="020B0502040204020203" pitchFamily="34" charset="0"/>
              <a:cs typeface="Segoe UI" panose="020B0502040204020203" pitchFamily="34" charset="0"/>
            </a:endParaRPr>
          </a:p>
          <a:p>
            <a:pPr marL="168040" indent="-168040" defTabSz="914192">
              <a:lnSpc>
                <a:spcPct val="90000"/>
              </a:lnSpc>
              <a:spcAft>
                <a:spcPts val="294"/>
              </a:spcAft>
              <a:buFont typeface="Arial" panose="020B0604020202020204" pitchFamily="34" charset="0"/>
              <a:buChar char="•"/>
              <a:defRPr/>
            </a:pPr>
            <a:endParaRPr lang="en-US" sz="1100" u="sng" dirty="0">
              <a:gradFill>
                <a:gsLst>
                  <a:gs pos="2917">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26" name="TextBox 25">
            <a:extLst>
              <a:ext uri="{FF2B5EF4-FFF2-40B4-BE49-F238E27FC236}">
                <a16:creationId xmlns:a16="http://schemas.microsoft.com/office/drawing/2014/main" id="{CB7F4A0B-4845-4F1D-84C2-C9786736457D}"/>
              </a:ext>
            </a:extLst>
          </p:cNvPr>
          <p:cNvSpPr txBox="1"/>
          <p:nvPr/>
        </p:nvSpPr>
        <p:spPr>
          <a:xfrm>
            <a:off x="8140160" y="2762415"/>
            <a:ext cx="3857303" cy="805821"/>
          </a:xfrm>
          <a:prstGeom prst="rect">
            <a:avLst/>
          </a:prstGeom>
          <a:noFill/>
        </p:spPr>
        <p:txBody>
          <a:bodyPr wrap="square" lIns="143428" tIns="89642" rIns="143428" bIns="89642" rtlCol="0">
            <a:spAutoFit/>
          </a:bodyPr>
          <a:lstStyle/>
          <a:p>
            <a:pPr marL="336145" lvl="1" indent="-336145" defTabSz="914367">
              <a:lnSpc>
                <a:spcPct val="90000"/>
              </a:lnSpc>
              <a:spcBef>
                <a:spcPct val="20000"/>
              </a:spcBef>
              <a:buSzPct val="90000"/>
              <a:buFont typeface="Arial" panose="020B0604020202020204" pitchFamily="34" charset="0"/>
              <a:buChar char="•"/>
              <a:defRPr/>
            </a:pPr>
            <a:r>
              <a:rPr lang="en-US" sz="1400" dirty="0">
                <a:gradFill>
                  <a:gsLst>
                    <a:gs pos="1250">
                      <a:srgbClr val="505050"/>
                    </a:gs>
                    <a:gs pos="100000">
                      <a:srgbClr val="505050"/>
                    </a:gs>
                  </a:gsLst>
                  <a:lin ang="5400000" scaled="0"/>
                </a:gradFill>
              </a:rPr>
              <a:t>Set of regions in the same geo-political area </a:t>
            </a:r>
          </a:p>
          <a:p>
            <a:pPr marL="336145" lvl="1" indent="-336145" defTabSz="914367">
              <a:lnSpc>
                <a:spcPct val="90000"/>
              </a:lnSpc>
              <a:spcBef>
                <a:spcPct val="20000"/>
              </a:spcBef>
              <a:buSzPct val="90000"/>
              <a:buFont typeface="Arial" panose="020B0604020202020204" pitchFamily="34" charset="0"/>
              <a:buChar char="•"/>
              <a:defRPr/>
            </a:pPr>
            <a:r>
              <a:rPr lang="en-US" sz="1400" dirty="0">
                <a:gradFill>
                  <a:gsLst>
                    <a:gs pos="1250">
                      <a:srgbClr val="505050"/>
                    </a:gs>
                    <a:gs pos="100000">
                      <a:srgbClr val="505050"/>
                    </a:gs>
                  </a:gsLst>
                  <a:lin ang="5400000" scaled="0"/>
                </a:gradFill>
              </a:rPr>
              <a:t>Can be a country, or a continent</a:t>
            </a:r>
          </a:p>
        </p:txBody>
      </p:sp>
      <p:sp>
        <p:nvSpPr>
          <p:cNvPr id="27" name="TextBox 26">
            <a:extLst>
              <a:ext uri="{FF2B5EF4-FFF2-40B4-BE49-F238E27FC236}">
                <a16:creationId xmlns:a16="http://schemas.microsoft.com/office/drawing/2014/main" id="{021B3659-6F82-4C45-A0CC-BBAA762DB489}"/>
              </a:ext>
            </a:extLst>
          </p:cNvPr>
          <p:cNvSpPr txBox="1"/>
          <p:nvPr/>
        </p:nvSpPr>
        <p:spPr>
          <a:xfrm>
            <a:off x="0" y="6118274"/>
            <a:ext cx="12198562" cy="739240"/>
          </a:xfrm>
          <a:prstGeom prst="rect">
            <a:avLst/>
          </a:prstGeom>
          <a:solidFill>
            <a:schemeClr val="tx2"/>
          </a:solidFill>
        </p:spPr>
        <p:txBody>
          <a:bodyPr wrap="square" lIns="179259" tIns="143428" rIns="179259" bIns="143407" rtlCol="0" anchor="t" anchorCtr="0">
            <a:noAutofit/>
          </a:bodyPr>
          <a:lstStyle>
            <a:defPPr>
              <a:defRPr lang="en-US"/>
            </a:defPPr>
            <a:lvl1pPr marR="0" lvl="0" indent="0" algn="ctr" defTabSz="932563" fontAlgn="auto">
              <a:lnSpc>
                <a:spcPct val="90000"/>
              </a:lnSpc>
              <a:spcBef>
                <a:spcPts val="0"/>
              </a:spcBef>
              <a:spcAft>
                <a:spcPts val="600"/>
              </a:spcAft>
              <a:buClrTx/>
              <a:buSzTx/>
              <a:buFontTx/>
              <a:buNone/>
              <a:tabLst/>
              <a:defRPr kumimoji="0" sz="2000" b="0" i="0" u="none" strike="noStrike" cap="none" spc="0" normalizeH="0" baseline="0">
                <a:ln>
                  <a:noFill/>
                </a:ln>
                <a:gradFill>
                  <a:gsLst>
                    <a:gs pos="2917">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endParaRPr lang="en-US" sz="1961" dirty="0"/>
          </a:p>
        </p:txBody>
      </p:sp>
      <p:grpSp>
        <p:nvGrpSpPr>
          <p:cNvPr id="28" name="Group 27">
            <a:extLst>
              <a:ext uri="{FF2B5EF4-FFF2-40B4-BE49-F238E27FC236}">
                <a16:creationId xmlns:a16="http://schemas.microsoft.com/office/drawing/2014/main" id="{4BE178D1-18D1-4EEB-A9BA-D58EAEF08F69}"/>
              </a:ext>
            </a:extLst>
          </p:cNvPr>
          <p:cNvGrpSpPr/>
          <p:nvPr/>
        </p:nvGrpSpPr>
        <p:grpSpPr>
          <a:xfrm>
            <a:off x="8282558" y="1486670"/>
            <a:ext cx="583140" cy="552795"/>
            <a:chOff x="907313" y="2051721"/>
            <a:chExt cx="815124" cy="772708"/>
          </a:xfrm>
        </p:grpSpPr>
        <p:sp>
          <p:nvSpPr>
            <p:cNvPr id="29" name="Shield_EA18">
              <a:extLst>
                <a:ext uri="{FF2B5EF4-FFF2-40B4-BE49-F238E27FC236}">
                  <a16:creationId xmlns:a16="http://schemas.microsoft.com/office/drawing/2014/main" id="{5E414809-B77D-4E35-BA13-DD0045448040}"/>
                </a:ext>
              </a:extLst>
            </p:cNvPr>
            <p:cNvSpPr>
              <a:spLocks noChangeAspect="1"/>
            </p:cNvSpPr>
            <p:nvPr/>
          </p:nvSpPr>
          <p:spPr bwMode="auto">
            <a:xfrm>
              <a:off x="907313" y="2051721"/>
              <a:ext cx="725774" cy="77270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solidFill>
            <a:ln w="22225" cap="sq">
              <a:solidFill>
                <a:schemeClr val="bg2"/>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30" name="Rectangle 29">
              <a:extLst>
                <a:ext uri="{FF2B5EF4-FFF2-40B4-BE49-F238E27FC236}">
                  <a16:creationId xmlns:a16="http://schemas.microsoft.com/office/drawing/2014/main" id="{988A7230-2768-4640-8315-CCEB53FB0E13}"/>
                </a:ext>
              </a:extLst>
            </p:cNvPr>
            <p:cNvSpPr/>
            <p:nvPr/>
          </p:nvSpPr>
          <p:spPr bwMode="auto">
            <a:xfrm>
              <a:off x="1297759" y="2455319"/>
              <a:ext cx="424678" cy="3305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Lock">
              <a:extLst>
                <a:ext uri="{FF2B5EF4-FFF2-40B4-BE49-F238E27FC236}">
                  <a16:creationId xmlns:a16="http://schemas.microsoft.com/office/drawing/2014/main" id="{A812961E-E6E3-4DC0-84CC-95ACB1E8AE95}"/>
                </a:ext>
              </a:extLst>
            </p:cNvPr>
            <p:cNvSpPr>
              <a:spLocks noChangeAspect="1" noEditPoints="1"/>
            </p:cNvSpPr>
            <p:nvPr/>
          </p:nvSpPr>
          <p:spPr bwMode="auto">
            <a:xfrm>
              <a:off x="1297759" y="2284386"/>
              <a:ext cx="322936" cy="45135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1"/>
            </a:solidFill>
            <a:ln w="2222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p>
          </p:txBody>
        </p:sp>
      </p:grpSp>
      <p:grpSp>
        <p:nvGrpSpPr>
          <p:cNvPr id="32" name="Group 31">
            <a:extLst>
              <a:ext uri="{FF2B5EF4-FFF2-40B4-BE49-F238E27FC236}">
                <a16:creationId xmlns:a16="http://schemas.microsoft.com/office/drawing/2014/main" id="{8CCF5772-E043-456A-9581-F64CFE73C330}"/>
              </a:ext>
            </a:extLst>
          </p:cNvPr>
          <p:cNvGrpSpPr/>
          <p:nvPr/>
        </p:nvGrpSpPr>
        <p:grpSpPr>
          <a:xfrm>
            <a:off x="411700" y="1437083"/>
            <a:ext cx="629141" cy="511371"/>
            <a:chOff x="5305980" y="1438219"/>
            <a:chExt cx="731520" cy="594585"/>
          </a:xfrm>
        </p:grpSpPr>
        <p:sp>
          <p:nvSpPr>
            <p:cNvPr id="33" name="Freeform: Shape 32">
              <a:extLst>
                <a:ext uri="{FF2B5EF4-FFF2-40B4-BE49-F238E27FC236}">
                  <a16:creationId xmlns:a16="http://schemas.microsoft.com/office/drawing/2014/main" id="{B1B5126A-E413-44C4-8331-F27226CB66A6}"/>
                </a:ext>
              </a:extLst>
            </p:cNvPr>
            <p:cNvSpPr>
              <a:spLocks noChangeAspect="1"/>
            </p:cNvSpPr>
            <p:nvPr/>
          </p:nvSpPr>
          <p:spPr bwMode="auto">
            <a:xfrm>
              <a:off x="5305980" y="1438219"/>
              <a:ext cx="731520" cy="403744"/>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22225" cap="sq">
              <a:solidFill>
                <a:schemeClr val="bg2"/>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err="1">
                <a:gradFill>
                  <a:gsLst>
                    <a:gs pos="0">
                      <a:srgbClr val="505050"/>
                    </a:gs>
                    <a:gs pos="100000">
                      <a:srgbClr val="505050"/>
                    </a:gs>
                  </a:gsLst>
                </a:gradFill>
              </a:endParaRPr>
            </a:p>
          </p:txBody>
        </p:sp>
        <p:sp>
          <p:nvSpPr>
            <p:cNvPr id="34" name="arrow_2">
              <a:extLst>
                <a:ext uri="{FF2B5EF4-FFF2-40B4-BE49-F238E27FC236}">
                  <a16:creationId xmlns:a16="http://schemas.microsoft.com/office/drawing/2014/main" id="{6E5C21DF-4597-4C1F-850D-B0B9D9193A4E}"/>
                </a:ext>
              </a:extLst>
            </p:cNvPr>
            <p:cNvSpPr>
              <a:spLocks noChangeAspect="1" noEditPoints="1"/>
            </p:cNvSpPr>
            <p:nvPr/>
          </p:nvSpPr>
          <p:spPr bwMode="auto">
            <a:xfrm rot="16200000" flipV="1">
              <a:off x="5476478" y="1731179"/>
              <a:ext cx="390525" cy="212725"/>
            </a:xfrm>
            <a:custGeom>
              <a:avLst/>
              <a:gdLst>
                <a:gd name="T0" fmla="*/ 179 w 246"/>
                <a:gd name="T1" fmla="*/ 0 h 134"/>
                <a:gd name="T2" fmla="*/ 246 w 246"/>
                <a:gd name="T3" fmla="*/ 67 h 134"/>
                <a:gd name="T4" fmla="*/ 179 w 246"/>
                <a:gd name="T5" fmla="*/ 134 h 134"/>
                <a:gd name="T6" fmla="*/ 246 w 246"/>
                <a:gd name="T7" fmla="*/ 67 h 134"/>
                <a:gd name="T8" fmla="*/ 0 w 246"/>
                <a:gd name="T9" fmla="*/ 67 h 134"/>
              </a:gdLst>
              <a:ahLst/>
              <a:cxnLst>
                <a:cxn ang="0">
                  <a:pos x="T0" y="T1"/>
                </a:cxn>
                <a:cxn ang="0">
                  <a:pos x="T2" y="T3"/>
                </a:cxn>
                <a:cxn ang="0">
                  <a:pos x="T4" y="T5"/>
                </a:cxn>
                <a:cxn ang="0">
                  <a:pos x="T6" y="T7"/>
                </a:cxn>
                <a:cxn ang="0">
                  <a:pos x="T8" y="T9"/>
                </a:cxn>
              </a:cxnLst>
              <a:rect l="0" t="0" r="r" b="b"/>
              <a:pathLst>
                <a:path w="246" h="134">
                  <a:moveTo>
                    <a:pt x="179" y="0"/>
                  </a:moveTo>
                  <a:lnTo>
                    <a:pt x="246" y="67"/>
                  </a:lnTo>
                  <a:lnTo>
                    <a:pt x="179" y="134"/>
                  </a:lnTo>
                  <a:moveTo>
                    <a:pt x="246" y="67"/>
                  </a:moveTo>
                  <a:lnTo>
                    <a:pt x="0" y="67"/>
                  </a:ln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grpSp>
        <p:nvGrpSpPr>
          <p:cNvPr id="35" name="Group 34">
            <a:extLst>
              <a:ext uri="{FF2B5EF4-FFF2-40B4-BE49-F238E27FC236}">
                <a16:creationId xmlns:a16="http://schemas.microsoft.com/office/drawing/2014/main" id="{EE07146E-EB85-4506-B046-D00999C74E89}"/>
              </a:ext>
            </a:extLst>
          </p:cNvPr>
          <p:cNvGrpSpPr/>
          <p:nvPr/>
        </p:nvGrpSpPr>
        <p:grpSpPr>
          <a:xfrm>
            <a:off x="4338100" y="1412045"/>
            <a:ext cx="698736" cy="606976"/>
            <a:chOff x="1567970" y="1480196"/>
            <a:chExt cx="733592" cy="637255"/>
          </a:xfrm>
        </p:grpSpPr>
        <p:sp>
          <p:nvSpPr>
            <p:cNvPr id="36" name="Processing_E9F5">
              <a:extLst>
                <a:ext uri="{FF2B5EF4-FFF2-40B4-BE49-F238E27FC236}">
                  <a16:creationId xmlns:a16="http://schemas.microsoft.com/office/drawing/2014/main" id="{72CF44C8-4FF9-454B-9293-E9AB71CCE316}"/>
                </a:ext>
              </a:extLst>
            </p:cNvPr>
            <p:cNvSpPr>
              <a:spLocks noChangeAspect="1" noEditPoints="1"/>
            </p:cNvSpPr>
            <p:nvPr/>
          </p:nvSpPr>
          <p:spPr bwMode="auto">
            <a:xfrm rot="3137449" flipH="1">
              <a:off x="1875255" y="1500672"/>
              <a:ext cx="317292" cy="27634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chemeClr val="bg1"/>
            </a:solidFill>
            <a:ln w="1905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37" name="hand_2">
              <a:extLst>
                <a:ext uri="{FF2B5EF4-FFF2-40B4-BE49-F238E27FC236}">
                  <a16:creationId xmlns:a16="http://schemas.microsoft.com/office/drawing/2014/main" id="{AA853146-6746-43DD-B9A0-173EA57FB63B}"/>
                </a:ext>
              </a:extLst>
            </p:cNvPr>
            <p:cNvSpPr>
              <a:spLocks noChangeAspect="1"/>
            </p:cNvSpPr>
            <p:nvPr/>
          </p:nvSpPr>
          <p:spPr bwMode="auto">
            <a:xfrm>
              <a:off x="1567970" y="1752297"/>
              <a:ext cx="733592" cy="365154"/>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solidFill>
              <a:schemeClr val="bg1"/>
            </a:solidFill>
            <a:ln w="22225" cap="sq">
              <a:solidFill>
                <a:schemeClr val="bg2"/>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spTree>
    <p:extLst>
      <p:ext uri="{BB962C8B-B14F-4D97-AF65-F5344CB8AC3E}">
        <p14:creationId xmlns:p14="http://schemas.microsoft.com/office/powerpoint/2010/main" val="363464362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64" presetClass="path" presetSubtype="0" decel="100000" fill="hold" nodeType="withEffect">
                                  <p:stCondLst>
                                    <p:cond delay="400"/>
                                  </p:stCondLst>
                                  <p:childTnLst>
                                    <p:animMotion origin="layout" path="M -7.09727E-7 -1.90649E-6 L -7.09727E-7 -0.02814 " pathEditMode="relative" rAng="0" ptsTypes="AA">
                                      <p:cBhvr>
                                        <p:cTn id="9" dur="500" spd="-100000" fill="hold"/>
                                        <p:tgtEl>
                                          <p:spTgt spid="32"/>
                                        </p:tgtEl>
                                        <p:attrNameLst>
                                          <p:attrName>ppt_x</p:attrName>
                                          <p:attrName>ppt_y</p:attrName>
                                        </p:attrNameLst>
                                      </p:cBhvr>
                                      <p:rCtr x="0" y="-1407"/>
                                    </p:animMotion>
                                  </p:childTnLst>
                                </p:cTn>
                              </p:par>
                              <p:par>
                                <p:cTn id="10" presetID="10" presetClass="entr" presetSubtype="0" fill="hold" nodeType="withEffect">
                                  <p:stCondLst>
                                    <p:cond delay="5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64" presetClass="path" presetSubtype="0" decel="100000" fill="hold" nodeType="withEffect">
                                  <p:stCondLst>
                                    <p:cond delay="550"/>
                                  </p:stCondLst>
                                  <p:childTnLst>
                                    <p:animMotion origin="layout" path="M -7.09727E-7 -1.90649E-6 L -7.09727E-7 -0.02814 " pathEditMode="relative" rAng="0" ptsTypes="AA">
                                      <p:cBhvr>
                                        <p:cTn id="14" dur="500" spd="-100000" fill="hold"/>
                                        <p:tgtEl>
                                          <p:spTgt spid="28"/>
                                        </p:tgtEl>
                                        <p:attrNameLst>
                                          <p:attrName>ppt_x</p:attrName>
                                          <p:attrName>ppt_y</p:attrName>
                                        </p:attrNameLst>
                                      </p:cBhvr>
                                      <p:rCtr x="0" y="-1407"/>
                                    </p:animMotion>
                                  </p:childTnLst>
                                </p:cTn>
                              </p:par>
                              <p:par>
                                <p:cTn id="15" presetID="10" presetClass="entr" presetSubtype="0"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42" presetClass="path" presetSubtype="0" decel="100000" fill="hold" grpId="1" nodeType="withEffect">
                                  <p:stCondLst>
                                    <p:cond delay="250"/>
                                  </p:stCondLst>
                                  <p:childTnLst>
                                    <p:animMotion origin="layout" path="M -4.20475E-6 1.23014E-6 L -4.20475E-6 0.05084 " pathEditMode="relative" rAng="0" ptsTypes="AA">
                                      <p:cBhvr>
                                        <p:cTn id="19" dur="750" spd="-100000" fill="hold"/>
                                        <p:tgtEl>
                                          <p:spTgt spid="23"/>
                                        </p:tgtEl>
                                        <p:attrNameLst>
                                          <p:attrName>ppt_x</p:attrName>
                                          <p:attrName>ppt_y</p:attrName>
                                        </p:attrNameLst>
                                      </p:cBhvr>
                                      <p:rCtr x="0" y="2542"/>
                                    </p:animMotion>
                                  </p:childTnLst>
                                </p:cTn>
                              </p:par>
                              <p:par>
                                <p:cTn id="20" presetID="10" presetClass="entr" presetSubtype="0" fill="hold" grpId="0" nodeType="withEffect">
                                  <p:stCondLst>
                                    <p:cond delay="4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42" presetClass="path" presetSubtype="0" decel="100000" fill="hold" grpId="1" nodeType="withEffect">
                                  <p:stCondLst>
                                    <p:cond delay="400"/>
                                  </p:stCondLst>
                                  <p:childTnLst>
                                    <p:animMotion origin="layout" path="M -4.20475E-6 1.23014E-6 L -4.20475E-6 0.05084 " pathEditMode="relative" rAng="0" ptsTypes="AA">
                                      <p:cBhvr>
                                        <p:cTn id="24" dur="750" spd="-100000" fill="hold"/>
                                        <p:tgtEl>
                                          <p:spTgt spid="24"/>
                                        </p:tgtEl>
                                        <p:attrNameLst>
                                          <p:attrName>ppt_x</p:attrName>
                                          <p:attrName>ppt_y</p:attrName>
                                        </p:attrNameLst>
                                      </p:cBhvr>
                                      <p:rCtr x="0" y="2542"/>
                                    </p:animMotion>
                                  </p:childTnLst>
                                </p:cTn>
                              </p:par>
                              <p:par>
                                <p:cTn id="25" presetID="10" presetClass="entr" presetSubtype="0" fill="hold" grpId="0" nodeType="withEffect">
                                  <p:stCondLst>
                                    <p:cond delay="55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grpId="1" nodeType="withEffect">
                                  <p:stCondLst>
                                    <p:cond delay="550"/>
                                  </p:stCondLst>
                                  <p:childTnLst>
                                    <p:animMotion origin="layout" path="M -4.20475E-6 1.23014E-6 L -4.20475E-6 0.05084 " pathEditMode="relative" rAng="0" ptsTypes="AA">
                                      <p:cBhvr>
                                        <p:cTn id="29" dur="750" spd="-100000" fill="hold"/>
                                        <p:tgtEl>
                                          <p:spTgt spid="21"/>
                                        </p:tgtEl>
                                        <p:attrNameLst>
                                          <p:attrName>ppt_x</p:attrName>
                                          <p:attrName>ppt_y</p:attrName>
                                        </p:attrNameLst>
                                      </p:cBhvr>
                                      <p:rCtr x="0" y="2542"/>
                                    </p:animMotion>
                                  </p:childTnLst>
                                </p:cTn>
                              </p:par>
                              <p:par>
                                <p:cTn id="30" presetID="10" presetClass="entr" presetSubtype="0" fill="hold" grpId="0" nodeType="withEffect">
                                  <p:stCondLst>
                                    <p:cond delay="40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42" presetClass="path" presetSubtype="0" decel="100000" fill="hold" grpId="1" nodeType="withEffect">
                                  <p:stCondLst>
                                    <p:cond delay="400"/>
                                  </p:stCondLst>
                                  <p:childTnLst>
                                    <p:animMotion origin="layout" path="M -4.20475E-6 1.23014E-6 L -4.20475E-6 0.05084 " pathEditMode="relative" rAng="0" ptsTypes="AA">
                                      <p:cBhvr>
                                        <p:cTn id="34" dur="750" spd="-100000" fill="hold"/>
                                        <p:tgtEl>
                                          <p:spTgt spid="22"/>
                                        </p:tgtEl>
                                        <p:attrNameLst>
                                          <p:attrName>ppt_x</p:attrName>
                                          <p:attrName>ppt_y</p:attrName>
                                        </p:attrNameLst>
                                      </p:cBhvr>
                                      <p:rCtr x="0" y="2542"/>
                                    </p:animMotion>
                                  </p:childTnLst>
                                </p:cTn>
                              </p:par>
                              <p:par>
                                <p:cTn id="35" presetID="10" presetClass="entr" presetSubtype="0" fill="hold" grpId="0" nodeType="withEffect">
                                  <p:stCondLst>
                                    <p:cond delay="55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42" presetClass="path" presetSubtype="0" decel="100000" fill="hold" grpId="1" nodeType="withEffect">
                                  <p:stCondLst>
                                    <p:cond delay="550"/>
                                  </p:stCondLst>
                                  <p:childTnLst>
                                    <p:animMotion origin="layout" path="M -4.20475E-6 1.23014E-6 L -4.20475E-6 0.05084 " pathEditMode="relative" rAng="0" ptsTypes="AA">
                                      <p:cBhvr>
                                        <p:cTn id="39" dur="750" spd="-100000" fill="hold"/>
                                        <p:tgtEl>
                                          <p:spTgt spid="25"/>
                                        </p:tgtEl>
                                        <p:attrNameLst>
                                          <p:attrName>ppt_x</p:attrName>
                                          <p:attrName>ppt_y</p:attrName>
                                        </p:attrNameLst>
                                      </p:cBhvr>
                                      <p:rCtr x="0" y="2542"/>
                                    </p:animMotion>
                                  </p:childTnLst>
                                </p:cTn>
                              </p:par>
                              <p:par>
                                <p:cTn id="40" presetID="10" presetClass="entr" presetSubtype="0" fill="hold" grpId="0" nodeType="withEffect">
                                  <p:stCondLst>
                                    <p:cond delay="70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42" presetClass="path" presetSubtype="0" decel="100000" fill="hold" grpId="1" nodeType="withEffect">
                                  <p:stCondLst>
                                    <p:cond delay="700"/>
                                  </p:stCondLst>
                                  <p:childTnLst>
                                    <p:animMotion origin="layout" path="M -4.20475E-6 1.23014E-6 L -4.20475E-6 0.05084 " pathEditMode="relative" rAng="0" ptsTypes="AA">
                                      <p:cBhvr>
                                        <p:cTn id="44" dur="750" spd="-100000" fill="hold"/>
                                        <p:tgtEl>
                                          <p:spTgt spid="26"/>
                                        </p:tgtEl>
                                        <p:attrNameLst>
                                          <p:attrName>ppt_x</p:attrName>
                                          <p:attrName>ppt_y</p:attrName>
                                        </p:attrNameLst>
                                      </p:cBhvr>
                                      <p:rCtr x="0" y="2542"/>
                                    </p:animMotion>
                                  </p:childTnLst>
                                </p:cTn>
                              </p:par>
                            </p:childTnLst>
                          </p:cTn>
                        </p:par>
                        <p:par>
                          <p:cTn id="45" fill="hold">
                            <p:stCondLst>
                              <p:cond delay="1450"/>
                            </p:stCondLst>
                            <p:childTnLst>
                              <p:par>
                                <p:cTn id="46" presetID="10" presetClass="entr" presetSubtype="0"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42" presetClass="path" presetSubtype="0" decel="100000" fill="hold" grpId="1" nodeType="withEffect">
                                  <p:stCondLst>
                                    <p:cond delay="0"/>
                                  </p:stCondLst>
                                  <p:childTnLst>
                                    <p:animMotion origin="layout" path="M -4.20475E-6 1.23014E-6 L -4.20475E-6 0.05084 " pathEditMode="relative" rAng="0" ptsTypes="AA">
                                      <p:cBhvr>
                                        <p:cTn id="50" dur="750" spd="-100000" fill="hold"/>
                                        <p:tgtEl>
                                          <p:spTgt spid="27"/>
                                        </p:tgtEl>
                                        <p:attrNameLst>
                                          <p:attrName>ppt_x</p:attrName>
                                          <p:attrName>ppt_y</p:attrName>
                                        </p:attrNameLst>
                                      </p:cBhvr>
                                      <p:rCtr x="0" y="2542"/>
                                    </p:animMotion>
                                  </p:childTnLst>
                                </p:cTn>
                              </p:par>
                              <p:par>
                                <p:cTn id="51" presetID="10" presetClass="entr" presetSubtype="0" fill="hold" nodeType="withEffect">
                                  <p:stCondLst>
                                    <p:cond delay="25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par>
                                <p:cTn id="54" presetID="64" presetClass="path" presetSubtype="0" decel="100000" fill="hold" nodeType="withEffect">
                                  <p:stCondLst>
                                    <p:cond delay="250"/>
                                  </p:stCondLst>
                                  <p:childTnLst>
                                    <p:animMotion origin="layout" path="M -3.22185E-6 -2.65093E-6 L -3.22185E-6 -0.02814 " pathEditMode="relative" rAng="0" ptsTypes="AA">
                                      <p:cBhvr>
                                        <p:cTn id="55" dur="500" spd="-100000" fill="hold"/>
                                        <p:tgtEl>
                                          <p:spTgt spid="35"/>
                                        </p:tgtEl>
                                        <p:attrNameLst>
                                          <p:attrName>ppt_x</p:attrName>
                                          <p:attrName>ppt_y</p:attrName>
                                        </p:attrNameLst>
                                      </p:cBhvr>
                                      <p:rCtr x="0" y="-1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2" grpId="1"/>
      <p:bldP spid="23" grpId="0"/>
      <p:bldP spid="23" grpId="1"/>
      <p:bldP spid="24" grpId="0"/>
      <p:bldP spid="24" grpId="1"/>
      <p:bldP spid="25" grpId="0"/>
      <p:bldP spid="25" grpId="1"/>
      <p:bldP spid="26" grpId="0"/>
      <p:bldP spid="26" grpId="1"/>
      <p:bldP spid="27" grpId="0" animBg="1"/>
      <p:bldP spid="27"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13D29-DC59-4D8F-A1B3-FE8BA9CEF5BA}"/>
              </a:ext>
            </a:extLst>
          </p:cNvPr>
          <p:cNvSpPr>
            <a:spLocks noGrp="1"/>
          </p:cNvSpPr>
          <p:nvPr>
            <p:ph type="title"/>
          </p:nvPr>
        </p:nvSpPr>
        <p:spPr>
          <a:xfrm>
            <a:off x="588263" y="457200"/>
            <a:ext cx="11018520" cy="553998"/>
          </a:xfrm>
        </p:spPr>
        <p:txBody>
          <a:bodyPr/>
          <a:lstStyle/>
          <a:p>
            <a:r>
              <a:rPr lang="en-US" spc="-100" dirty="0"/>
              <a:t>H</a:t>
            </a:r>
            <a:r>
              <a:rPr lang="it-IT" spc="-100" dirty="0"/>
              <a:t>yperscale datacentre infrastructure</a:t>
            </a:r>
            <a:endParaRPr lang="en-US" dirty="0"/>
          </a:p>
        </p:txBody>
      </p:sp>
      <p:sp>
        <p:nvSpPr>
          <p:cNvPr id="27" name="TextBox 26">
            <a:extLst>
              <a:ext uri="{FF2B5EF4-FFF2-40B4-BE49-F238E27FC236}">
                <a16:creationId xmlns:a16="http://schemas.microsoft.com/office/drawing/2014/main" id="{021B3659-6F82-4C45-A0CC-BBAA762DB489}"/>
              </a:ext>
            </a:extLst>
          </p:cNvPr>
          <p:cNvSpPr txBox="1"/>
          <p:nvPr/>
        </p:nvSpPr>
        <p:spPr>
          <a:xfrm>
            <a:off x="0" y="6118274"/>
            <a:ext cx="12198562" cy="739240"/>
          </a:xfrm>
          <a:prstGeom prst="rect">
            <a:avLst/>
          </a:prstGeom>
          <a:solidFill>
            <a:schemeClr val="tx2"/>
          </a:solidFill>
        </p:spPr>
        <p:txBody>
          <a:bodyPr wrap="square" lIns="179259" tIns="143428" rIns="179259" bIns="143407" rtlCol="0" anchor="t" anchorCtr="0">
            <a:noAutofit/>
          </a:bodyPr>
          <a:lstStyle>
            <a:defPPr>
              <a:defRPr lang="en-US"/>
            </a:defPPr>
            <a:lvl1pPr marR="0" lvl="0" indent="0" algn="ctr" defTabSz="932563" fontAlgn="auto">
              <a:lnSpc>
                <a:spcPct val="90000"/>
              </a:lnSpc>
              <a:spcBef>
                <a:spcPts val="0"/>
              </a:spcBef>
              <a:spcAft>
                <a:spcPts val="600"/>
              </a:spcAft>
              <a:buClrTx/>
              <a:buSzTx/>
              <a:buFontTx/>
              <a:buNone/>
              <a:tabLst/>
              <a:defRPr kumimoji="0" sz="2000" b="0" i="0" u="none" strike="noStrike" cap="none" spc="0" normalizeH="0" baseline="0">
                <a:ln>
                  <a:noFill/>
                </a:ln>
                <a:gradFill>
                  <a:gsLst>
                    <a:gs pos="2917">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endParaRPr lang="en-US" sz="1961" dirty="0"/>
          </a:p>
        </p:txBody>
      </p:sp>
      <p:pic>
        <p:nvPicPr>
          <p:cNvPr id="20" name="Picture 19">
            <a:extLst>
              <a:ext uri="{FF2B5EF4-FFF2-40B4-BE49-F238E27FC236}">
                <a16:creationId xmlns:a16="http://schemas.microsoft.com/office/drawing/2014/main" id="{3F231C2C-9BB3-40E9-9B53-19C2171DD1BE}"/>
              </a:ext>
            </a:extLst>
          </p:cNvPr>
          <p:cNvPicPr>
            <a:picLocks noChangeAspect="1"/>
          </p:cNvPicPr>
          <p:nvPr/>
        </p:nvPicPr>
        <p:blipFill>
          <a:blip r:embed="rId3"/>
          <a:stretch>
            <a:fillRect/>
          </a:stretch>
        </p:blipFill>
        <p:spPr>
          <a:xfrm>
            <a:off x="585217" y="1061658"/>
            <a:ext cx="9962149" cy="5006156"/>
          </a:xfrm>
          <a:prstGeom prst="rect">
            <a:avLst/>
          </a:prstGeom>
        </p:spPr>
      </p:pic>
      <p:cxnSp>
        <p:nvCxnSpPr>
          <p:cNvPr id="38" name="Straight Arrow Connector 37">
            <a:extLst>
              <a:ext uri="{FF2B5EF4-FFF2-40B4-BE49-F238E27FC236}">
                <a16:creationId xmlns:a16="http://schemas.microsoft.com/office/drawing/2014/main" id="{F122329A-9116-4028-8D6C-9EFB68E1AFE5}"/>
              </a:ext>
            </a:extLst>
          </p:cNvPr>
          <p:cNvCxnSpPr>
            <a:cxnSpLocks/>
          </p:cNvCxnSpPr>
          <p:nvPr/>
        </p:nvCxnSpPr>
        <p:spPr>
          <a:xfrm>
            <a:off x="5099147" y="4272760"/>
            <a:ext cx="672319" cy="554889"/>
          </a:xfrm>
          <a:prstGeom prst="straightConnector1">
            <a:avLst/>
          </a:prstGeom>
          <a:ln w="5715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7C9C7AA-8D51-4A46-89E7-A8FC1644DB4B}"/>
              </a:ext>
            </a:extLst>
          </p:cNvPr>
          <p:cNvCxnSpPr>
            <a:cxnSpLocks/>
            <a:stCxn id="41" idx="3"/>
          </p:cNvCxnSpPr>
          <p:nvPr/>
        </p:nvCxnSpPr>
        <p:spPr>
          <a:xfrm flipV="1">
            <a:off x="4958456" y="5201159"/>
            <a:ext cx="514202" cy="224666"/>
          </a:xfrm>
          <a:prstGeom prst="straightConnector1">
            <a:avLst/>
          </a:prstGeom>
          <a:ln w="5715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AC72813-B211-458B-B8F3-9F03A4703814}"/>
              </a:ext>
            </a:extLst>
          </p:cNvPr>
          <p:cNvSpPr txBox="1"/>
          <p:nvPr/>
        </p:nvSpPr>
        <p:spPr>
          <a:xfrm>
            <a:off x="1907190" y="3331374"/>
            <a:ext cx="3191958" cy="941386"/>
          </a:xfrm>
          <a:prstGeom prst="rect">
            <a:avLst/>
          </a:prstGeom>
          <a:noFill/>
          <a:ln w="38100">
            <a:solidFill>
              <a:schemeClr val="bg1"/>
            </a:solidFill>
          </a:ln>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“South Africa North” is a region </a:t>
            </a:r>
            <a:endParaRPr kumimoji="0" lang="it-IT" sz="2353"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0A4E34AB-22E1-4997-B23A-01C8E601E1CA}"/>
              </a:ext>
            </a:extLst>
          </p:cNvPr>
          <p:cNvSpPr txBox="1"/>
          <p:nvPr/>
        </p:nvSpPr>
        <p:spPr>
          <a:xfrm>
            <a:off x="1766498" y="4955131"/>
            <a:ext cx="3191958" cy="941386"/>
          </a:xfrm>
          <a:prstGeom prst="rect">
            <a:avLst/>
          </a:prstGeom>
          <a:noFill/>
          <a:ln w="38100">
            <a:solidFill>
              <a:schemeClr val="bg1"/>
            </a:solidFill>
          </a:ln>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“South Africa West” is a region </a:t>
            </a:r>
            <a:endParaRPr kumimoji="0" lang="it-IT" sz="2353" b="0" i="0" u="none" strike="noStrike" kern="1200" cap="none" spc="0" normalizeH="0" baseline="0" noProof="0" dirty="0" err="1">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7321929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grpId="1" nodeType="withEffect">
                                  <p:stCondLst>
                                    <p:cond delay="0"/>
                                  </p:stCondLst>
                                  <p:childTnLst>
                                    <p:animMotion origin="layout" path="M -4.20475E-6 1.23014E-6 L -4.20475E-6 0.05084 " pathEditMode="relative" rAng="0" ptsTypes="AA">
                                      <p:cBhvr>
                                        <p:cTn id="9" dur="750" spd="-100000" fill="hold"/>
                                        <p:tgtEl>
                                          <p:spTgt spid="27"/>
                                        </p:tgtEl>
                                        <p:attrNameLst>
                                          <p:attrName>ppt_x</p:attrName>
                                          <p:attrName>ppt_y</p:attrName>
                                        </p:attrNameLst>
                                      </p:cBhvr>
                                      <p:rCtr x="0" y="2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ED595B1-83CF-4E6A-867D-67BAA5700E2C}"/>
              </a:ext>
            </a:extLst>
          </p:cNvPr>
          <p:cNvPicPr>
            <a:picLocks noChangeAspect="1"/>
          </p:cNvPicPr>
          <p:nvPr/>
        </p:nvPicPr>
        <p:blipFill>
          <a:blip r:embed="rId2"/>
          <a:stretch>
            <a:fillRect/>
          </a:stretch>
        </p:blipFill>
        <p:spPr>
          <a:xfrm>
            <a:off x="0" y="-27354"/>
            <a:ext cx="12192000" cy="8128000"/>
          </a:xfrm>
          <a:prstGeom prst="rect">
            <a:avLst/>
          </a:prstGeom>
        </p:spPr>
      </p:pic>
      <p:sp>
        <p:nvSpPr>
          <p:cNvPr id="2" name="Rectangle 1">
            <a:extLst>
              <a:ext uri="{FF2B5EF4-FFF2-40B4-BE49-F238E27FC236}">
                <a16:creationId xmlns:a16="http://schemas.microsoft.com/office/drawing/2014/main" id="{49D6E7D1-561A-4092-8057-F9F22321E990}"/>
              </a:ext>
            </a:extLst>
          </p:cNvPr>
          <p:cNvSpPr/>
          <p:nvPr/>
        </p:nvSpPr>
        <p:spPr>
          <a:xfrm>
            <a:off x="1795281" y="5266141"/>
            <a:ext cx="8260595" cy="1569660"/>
          </a:xfrm>
          <a:prstGeom prst="rect">
            <a:avLst/>
          </a:prstGeom>
        </p:spPr>
        <p:txBody>
          <a:bodyPr wrap="none">
            <a:spAutoFit/>
          </a:bodyPr>
          <a:lstStyle/>
          <a:p>
            <a:pPr algn="r"/>
            <a:r>
              <a:rPr lang="en-ZA" sz="9600" dirty="0">
                <a:solidFill>
                  <a:schemeClr val="bg1"/>
                </a:solidFill>
                <a:latin typeface="Segoe UI Light" panose="020B0502040204020203" pitchFamily="34" charset="0"/>
                <a:cs typeface="Segoe UI Light" panose="020B0502040204020203" pitchFamily="34" charset="0"/>
              </a:rPr>
              <a:t>Gratuitous Slide</a:t>
            </a:r>
            <a:endParaRPr lang="en-ZA" sz="7200" dirty="0">
              <a:solidFill>
                <a:schemeClr val="bg1"/>
              </a:solidFill>
              <a:latin typeface="Segoe UI Light" panose="020B0502040204020203" pitchFamily="34" charset="0"/>
              <a:cs typeface="Segoe UI Light" panose="020B0502040204020203" pitchFamily="34" charset="0"/>
            </a:endParaRPr>
          </a:p>
        </p:txBody>
      </p:sp>
      <p:sp>
        <p:nvSpPr>
          <p:cNvPr id="5" name="Title 4">
            <a:extLst>
              <a:ext uri="{FF2B5EF4-FFF2-40B4-BE49-F238E27FC236}">
                <a16:creationId xmlns:a16="http://schemas.microsoft.com/office/drawing/2014/main" id="{A29242BF-6490-4E03-8C23-05E4166D7BB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778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13D29-DC59-4D8F-A1B3-FE8BA9CEF5BA}"/>
              </a:ext>
            </a:extLst>
          </p:cNvPr>
          <p:cNvSpPr>
            <a:spLocks noGrp="1"/>
          </p:cNvSpPr>
          <p:nvPr>
            <p:ph type="title"/>
          </p:nvPr>
        </p:nvSpPr>
        <p:spPr>
          <a:xfrm>
            <a:off x="588263" y="457200"/>
            <a:ext cx="11018520" cy="553998"/>
          </a:xfrm>
        </p:spPr>
        <p:txBody>
          <a:bodyPr/>
          <a:lstStyle/>
          <a:p>
            <a:r>
              <a:rPr lang="en-US" spc="-100" dirty="0"/>
              <a:t>H</a:t>
            </a:r>
            <a:r>
              <a:rPr lang="it-IT" spc="-100" dirty="0"/>
              <a:t>yperscale datacentre infrastructure</a:t>
            </a:r>
            <a:endParaRPr lang="en-US" dirty="0"/>
          </a:p>
        </p:txBody>
      </p:sp>
      <p:sp>
        <p:nvSpPr>
          <p:cNvPr id="27" name="TextBox 26">
            <a:extLst>
              <a:ext uri="{FF2B5EF4-FFF2-40B4-BE49-F238E27FC236}">
                <a16:creationId xmlns:a16="http://schemas.microsoft.com/office/drawing/2014/main" id="{021B3659-6F82-4C45-A0CC-BBAA762DB489}"/>
              </a:ext>
            </a:extLst>
          </p:cNvPr>
          <p:cNvSpPr txBox="1"/>
          <p:nvPr/>
        </p:nvSpPr>
        <p:spPr>
          <a:xfrm>
            <a:off x="0" y="6118274"/>
            <a:ext cx="12198562" cy="739240"/>
          </a:xfrm>
          <a:prstGeom prst="rect">
            <a:avLst/>
          </a:prstGeom>
          <a:solidFill>
            <a:schemeClr val="tx2"/>
          </a:solidFill>
        </p:spPr>
        <p:txBody>
          <a:bodyPr wrap="square" lIns="179259" tIns="143428" rIns="179259" bIns="143407" rtlCol="0" anchor="t" anchorCtr="0">
            <a:noAutofit/>
          </a:bodyPr>
          <a:lstStyle>
            <a:defPPr>
              <a:defRPr lang="en-US"/>
            </a:defPPr>
            <a:lvl1pPr marR="0" lvl="0" indent="0" algn="ctr" defTabSz="932563" fontAlgn="auto">
              <a:lnSpc>
                <a:spcPct val="90000"/>
              </a:lnSpc>
              <a:spcBef>
                <a:spcPts val="0"/>
              </a:spcBef>
              <a:spcAft>
                <a:spcPts val="600"/>
              </a:spcAft>
              <a:buClrTx/>
              <a:buSzTx/>
              <a:buFontTx/>
              <a:buNone/>
              <a:tabLst/>
              <a:defRPr kumimoji="0" sz="2000" b="0" i="0" u="none" strike="noStrike" cap="none" spc="0" normalizeH="0" baseline="0">
                <a:ln>
                  <a:noFill/>
                </a:ln>
                <a:gradFill>
                  <a:gsLst>
                    <a:gs pos="2917">
                      <a:schemeClr val="bg1"/>
                    </a:gs>
                    <a:gs pos="100000">
                      <a:schemeClr val="bg1"/>
                    </a:gs>
                  </a:gsLst>
                  <a:lin ang="5400000" scaled="0"/>
                </a:gradFill>
                <a:effectLst/>
                <a:uLnTx/>
                <a:uFillTx/>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endParaRPr lang="en-US" sz="1961" dirty="0"/>
          </a:p>
        </p:txBody>
      </p:sp>
      <p:pic>
        <p:nvPicPr>
          <p:cNvPr id="20" name="Picture 19">
            <a:extLst>
              <a:ext uri="{FF2B5EF4-FFF2-40B4-BE49-F238E27FC236}">
                <a16:creationId xmlns:a16="http://schemas.microsoft.com/office/drawing/2014/main" id="{3F231C2C-9BB3-40E9-9B53-19C2171DD1BE}"/>
              </a:ext>
            </a:extLst>
          </p:cNvPr>
          <p:cNvPicPr>
            <a:picLocks noChangeAspect="1"/>
          </p:cNvPicPr>
          <p:nvPr/>
        </p:nvPicPr>
        <p:blipFill>
          <a:blip r:embed="rId3"/>
          <a:stretch>
            <a:fillRect/>
          </a:stretch>
        </p:blipFill>
        <p:spPr>
          <a:xfrm>
            <a:off x="585217" y="1061658"/>
            <a:ext cx="9962149" cy="5006156"/>
          </a:xfrm>
          <a:prstGeom prst="rect">
            <a:avLst/>
          </a:prstGeom>
        </p:spPr>
      </p:pic>
      <p:sp>
        <p:nvSpPr>
          <p:cNvPr id="9" name="TextBox 8">
            <a:extLst>
              <a:ext uri="{FF2B5EF4-FFF2-40B4-BE49-F238E27FC236}">
                <a16:creationId xmlns:a16="http://schemas.microsoft.com/office/drawing/2014/main" id="{54E1EA9F-31CD-44BB-B185-BBF375B81637}"/>
              </a:ext>
            </a:extLst>
          </p:cNvPr>
          <p:cNvSpPr txBox="1"/>
          <p:nvPr/>
        </p:nvSpPr>
        <p:spPr>
          <a:xfrm>
            <a:off x="1128853" y="4699335"/>
            <a:ext cx="3191958" cy="1267233"/>
          </a:xfrm>
          <a:prstGeom prst="rect">
            <a:avLst/>
          </a:prstGeom>
          <a:noFill/>
          <a:ln w="38100">
            <a:solidFill>
              <a:schemeClr val="bg1"/>
            </a:solidFill>
          </a:ln>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a:ea typeface="+mn-ea"/>
                <a:cs typeface="+mn-cs"/>
              </a:rPr>
              <a:t>“Africa” is a geography with two regions</a:t>
            </a:r>
            <a:endParaRPr kumimoji="0" lang="it-IT" sz="2353"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10" name="Oval 9">
            <a:extLst>
              <a:ext uri="{FF2B5EF4-FFF2-40B4-BE49-F238E27FC236}">
                <a16:creationId xmlns:a16="http://schemas.microsoft.com/office/drawing/2014/main" id="{39759A49-3AA0-42B6-A56E-504011EC8329}"/>
              </a:ext>
            </a:extLst>
          </p:cNvPr>
          <p:cNvSpPr/>
          <p:nvPr/>
        </p:nvSpPr>
        <p:spPr bwMode="auto">
          <a:xfrm>
            <a:off x="4320811" y="2731048"/>
            <a:ext cx="1986422" cy="2741578"/>
          </a:xfrm>
          <a:prstGeom prst="ellipse">
            <a:avLst/>
          </a:prstGeom>
          <a:noFill/>
          <a:ln w="38100">
            <a:solidFill>
              <a:schemeClr val="bg1"/>
            </a:solidFill>
            <a:prstDash val="dash"/>
          </a:ln>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endParaRPr kumimoji="0" lang="it-IT" sz="2353"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1" name="Straight Arrow Connector 10">
            <a:extLst>
              <a:ext uri="{FF2B5EF4-FFF2-40B4-BE49-F238E27FC236}">
                <a16:creationId xmlns:a16="http://schemas.microsoft.com/office/drawing/2014/main" id="{397E95F9-6FE9-4413-95A0-3CEE89AC23EC}"/>
              </a:ext>
            </a:extLst>
          </p:cNvPr>
          <p:cNvCxnSpPr>
            <a:cxnSpLocks/>
            <a:stCxn id="9" idx="0"/>
            <a:endCxn id="10" idx="2"/>
          </p:cNvCxnSpPr>
          <p:nvPr/>
        </p:nvCxnSpPr>
        <p:spPr>
          <a:xfrm flipV="1">
            <a:off x="2724832" y="4101837"/>
            <a:ext cx="1595979" cy="597498"/>
          </a:xfrm>
          <a:prstGeom prst="straightConnector1">
            <a:avLst/>
          </a:prstGeom>
          <a:ln w="57150">
            <a:solidFill>
              <a:srgbClr val="FFFFFF"/>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80375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grpId="1" nodeType="withEffect">
                                  <p:stCondLst>
                                    <p:cond delay="0"/>
                                  </p:stCondLst>
                                  <p:childTnLst>
                                    <p:animMotion origin="layout" path="M -4.20475E-6 1.23014E-6 L -4.20475E-6 0.05084 " pathEditMode="relative" rAng="0" ptsTypes="AA">
                                      <p:cBhvr>
                                        <p:cTn id="9" dur="750" spd="-100000" fill="hold"/>
                                        <p:tgtEl>
                                          <p:spTgt spid="27"/>
                                        </p:tgtEl>
                                        <p:attrNameLst>
                                          <p:attrName>ppt_x</p:attrName>
                                          <p:attrName>ppt_y</p:attrName>
                                        </p:attrNameLst>
                                      </p:cBhvr>
                                      <p:rCtr x="0" y="2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0F6B-72E7-DC4D-B972-C3909C508390}"/>
              </a:ext>
            </a:extLst>
          </p:cNvPr>
          <p:cNvSpPr>
            <a:spLocks noGrp="1"/>
          </p:cNvSpPr>
          <p:nvPr>
            <p:ph type="title"/>
          </p:nvPr>
        </p:nvSpPr>
        <p:spPr>
          <a:xfrm>
            <a:off x="818906" y="184950"/>
            <a:ext cx="8777939" cy="1051668"/>
          </a:xfrm>
        </p:spPr>
        <p:txBody>
          <a:bodyPr vert="horz" lIns="91440" tIns="45720" rIns="91440" bIns="45720" rtlCol="0" anchor="ctr">
            <a:normAutofit/>
          </a:bodyPr>
          <a:lstStyle/>
          <a:p>
            <a:r>
              <a:rPr lang="en-US" sz="3200" kern="0" dirty="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Azure Resource Manager</a:t>
            </a:r>
          </a:p>
        </p:txBody>
      </p:sp>
      <p:sp>
        <p:nvSpPr>
          <p:cNvPr id="4" name="TextBox 3">
            <a:extLst>
              <a:ext uri="{FF2B5EF4-FFF2-40B4-BE49-F238E27FC236}">
                <a16:creationId xmlns:a16="http://schemas.microsoft.com/office/drawing/2014/main" id="{790D671E-4704-674B-8720-1E624C516157}"/>
              </a:ext>
            </a:extLst>
          </p:cNvPr>
          <p:cNvSpPr txBox="1"/>
          <p:nvPr/>
        </p:nvSpPr>
        <p:spPr>
          <a:xfrm>
            <a:off x="1062745" y="1796295"/>
            <a:ext cx="2669407" cy="242733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600" dirty="0"/>
              <a:t>Resource</a:t>
            </a:r>
          </a:p>
          <a:p>
            <a:pPr indent="-228600">
              <a:lnSpc>
                <a:spcPct val="90000"/>
              </a:lnSpc>
              <a:spcAft>
                <a:spcPts val="600"/>
              </a:spcAft>
              <a:buFont typeface="Arial" panose="020B0604020202020204" pitchFamily="34" charset="0"/>
              <a:buChar char="•"/>
            </a:pPr>
            <a:r>
              <a:rPr lang="en-US" sz="1600" dirty="0"/>
              <a:t>Resource group</a:t>
            </a:r>
          </a:p>
          <a:p>
            <a:pPr indent="-228600">
              <a:lnSpc>
                <a:spcPct val="90000"/>
              </a:lnSpc>
              <a:spcAft>
                <a:spcPts val="600"/>
              </a:spcAft>
              <a:buFont typeface="Arial" panose="020B0604020202020204" pitchFamily="34" charset="0"/>
              <a:buChar char="•"/>
            </a:pPr>
            <a:r>
              <a:rPr lang="en-US" sz="1600" dirty="0"/>
              <a:t>Resource provider</a:t>
            </a:r>
          </a:p>
          <a:p>
            <a:pPr indent="-228600">
              <a:lnSpc>
                <a:spcPct val="90000"/>
              </a:lnSpc>
              <a:spcAft>
                <a:spcPts val="600"/>
              </a:spcAft>
              <a:buFont typeface="Arial" panose="020B0604020202020204" pitchFamily="34" charset="0"/>
              <a:buChar char="•"/>
            </a:pPr>
            <a:r>
              <a:rPr lang="en-US" sz="1600" dirty="0"/>
              <a:t>Resource Manager template</a:t>
            </a:r>
          </a:p>
          <a:p>
            <a:pPr indent="-228600">
              <a:lnSpc>
                <a:spcPct val="90000"/>
              </a:lnSpc>
              <a:spcAft>
                <a:spcPts val="600"/>
              </a:spcAft>
              <a:buFont typeface="Arial" panose="020B0604020202020204" pitchFamily="34" charset="0"/>
              <a:buChar char="•"/>
            </a:pPr>
            <a:r>
              <a:rPr lang="en-US" sz="1600" dirty="0"/>
              <a:t>Declarative syntax</a:t>
            </a:r>
          </a:p>
        </p:txBody>
      </p:sp>
      <p:pic>
        <p:nvPicPr>
          <p:cNvPr id="3" name="Picture 2">
            <a:extLst>
              <a:ext uri="{FF2B5EF4-FFF2-40B4-BE49-F238E27FC236}">
                <a16:creationId xmlns:a16="http://schemas.microsoft.com/office/drawing/2014/main" id="{4EB0F45B-958F-AD4C-A596-3D9D3C9AE949}"/>
              </a:ext>
            </a:extLst>
          </p:cNvPr>
          <p:cNvPicPr>
            <a:picLocks noChangeAspect="1"/>
          </p:cNvPicPr>
          <p:nvPr/>
        </p:nvPicPr>
        <p:blipFill>
          <a:blip r:embed="rId3"/>
          <a:stretch>
            <a:fillRect/>
          </a:stretch>
        </p:blipFill>
        <p:spPr>
          <a:xfrm>
            <a:off x="4662102" y="1546625"/>
            <a:ext cx="6903723" cy="3641713"/>
          </a:xfrm>
          <a:prstGeom prst="rect">
            <a:avLst/>
          </a:prstGeom>
        </p:spPr>
      </p:pic>
    </p:spTree>
    <p:extLst>
      <p:ext uri="{BB962C8B-B14F-4D97-AF65-F5344CB8AC3E}">
        <p14:creationId xmlns:p14="http://schemas.microsoft.com/office/powerpoint/2010/main" val="37872114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327F89F8ABED429FD260DA89361004" ma:contentTypeVersion="13" ma:contentTypeDescription="Create a new document." ma:contentTypeScope="" ma:versionID="1dda09ca6606a37d460243679a862248">
  <xsd:schema xmlns:xsd="http://www.w3.org/2001/XMLSchema" xmlns:xs="http://www.w3.org/2001/XMLSchema" xmlns:p="http://schemas.microsoft.com/office/2006/metadata/properties" xmlns:ns1="http://schemas.microsoft.com/sharepoint/v3" xmlns:ns3="ab553202-265c-4507-ad9e-5c8737dd1b05" xmlns:ns4="a841beac-a232-440c-b619-900024e09df4" targetNamespace="http://schemas.microsoft.com/office/2006/metadata/properties" ma:root="true" ma:fieldsID="22b8c821f741d96a2193ad4a5425268c" ns1:_="" ns3:_="" ns4:_="">
    <xsd:import namespace="http://schemas.microsoft.com/sharepoint/v3"/>
    <xsd:import namespace="ab553202-265c-4507-ad9e-5c8737dd1b05"/>
    <xsd:import namespace="a841beac-a232-440c-b619-900024e09df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DateTaken" minOccurs="0"/>
                <xsd:element ref="ns3:MediaServiceLocation" minOccurs="0"/>
                <xsd:element ref="ns3:MediaServiceOCR" minOccurs="0"/>
                <xsd:element ref="ns1:_ip_UnifiedCompliancePolicyProperties" minOccurs="0"/>
                <xsd:element ref="ns1:_ip_UnifiedCompliancePolicyUIAc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b553202-265c-4507-ad9e-5c8737dd1b05"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description="" ma:internalName="MediaServiceAutoTags" ma:readOnly="true">
      <xsd:simpleType>
        <xsd:restriction base="dms:Text"/>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41beac-a232-440c-b619-900024e09df4"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SharingHintHash" ma:index="12" nillable="true" ma:displayName="Sharing Hint Hash" ma:descriptio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176E289C-3845-4621-8F7B-C2E0E63446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b553202-265c-4507-ad9e-5c8737dd1b05"/>
    <ds:schemaRef ds:uri="a841beac-a232-440c-b619-900024e09d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929A8D-C9AE-4302-82FD-2354FCCC2640}">
  <ds:schemaRefs>
    <ds:schemaRef ds:uri="http://schemas.microsoft.com/sharepoint/v3/contenttype/forms"/>
  </ds:schemaRefs>
</ds:datastoreItem>
</file>

<file path=customXml/itemProps3.xml><?xml version="1.0" encoding="utf-8"?>
<ds:datastoreItem xmlns:ds="http://schemas.openxmlformats.org/officeDocument/2006/customXml" ds:itemID="{3C31FBD6-1282-4AF9-8F40-90C587E2F83E}">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76</TotalTime>
  <Words>720</Words>
  <Application>Microsoft Office PowerPoint</Application>
  <PresentationFormat>Widescreen</PresentationFormat>
  <Paragraphs>126</Paragraphs>
  <Slides>13</Slides>
  <Notes>12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13</vt:i4>
      </vt:variant>
    </vt:vector>
  </HeadingPairs>
  <TitlesOfParts>
    <vt:vector size="25" baseType="lpstr">
      <vt:lpstr>Arial</vt:lpstr>
      <vt:lpstr>Arial Black</vt:lpstr>
      <vt:lpstr>Calibri</vt:lpstr>
      <vt:lpstr>Calibri Light</vt:lpstr>
      <vt:lpstr>Consolas</vt:lpstr>
      <vt:lpstr>Segoe UI</vt:lpstr>
      <vt:lpstr>Segoe UI Light</vt:lpstr>
      <vt:lpstr>Segoe UI Semibold</vt:lpstr>
      <vt:lpstr>Segoe UI Semilight</vt:lpstr>
      <vt:lpstr>Wingdings</vt:lpstr>
      <vt:lpstr>Office Theme</vt:lpstr>
      <vt:lpstr>2_5-50203_Microsoft_Ignite_Template</vt:lpstr>
      <vt:lpstr>Understand the core Azure architectural components</vt:lpstr>
      <vt:lpstr>PowerPoint Presentation</vt:lpstr>
      <vt:lpstr>PowerPoint Presentation</vt:lpstr>
      <vt:lpstr>Microsoft’s Global Network</vt:lpstr>
      <vt:lpstr>Hyperscale datacentre infrastructure</vt:lpstr>
      <vt:lpstr>Hyperscale datacentre infrastructure</vt:lpstr>
      <vt:lpstr>PowerPoint Presentation</vt:lpstr>
      <vt:lpstr>Hyperscale datacentre infrastructure</vt:lpstr>
      <vt:lpstr>Azure Resource Manager</vt:lpstr>
      <vt:lpstr>Benefits of Using Resource Manager</vt:lpstr>
      <vt:lpstr>Understand Scope</vt:lpstr>
      <vt:lpstr>Putting it all together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 the core Azure architectural components</dc:title>
  <dc:creator>Alistair Pugin</dc:creator>
  <cp:lastModifiedBy>Alistair Pugin</cp:lastModifiedBy>
  <cp:revision>4</cp:revision>
  <dcterms:created xsi:type="dcterms:W3CDTF">2019-10-10T20:29:42Z</dcterms:created>
  <dcterms:modified xsi:type="dcterms:W3CDTF">2019-10-10T21:46:20Z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0x01010058327F89F8ABED429FD260DA89361004</vt:lpwstr>
  </property>
</Properties>
</file>